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9" r:id="rId1"/>
  </p:sldMasterIdLst>
  <p:notesMasterIdLst>
    <p:notesMasterId r:id="rId40"/>
  </p:notesMasterIdLst>
  <p:handoutMasterIdLst>
    <p:handoutMasterId r:id="rId41"/>
  </p:handoutMasterIdLst>
  <p:sldIdLst>
    <p:sldId id="256" r:id="rId2"/>
    <p:sldId id="292" r:id="rId3"/>
    <p:sldId id="293" r:id="rId4"/>
    <p:sldId id="294" r:id="rId5"/>
    <p:sldId id="295" r:id="rId6"/>
    <p:sldId id="257" r:id="rId7"/>
    <p:sldId id="258" r:id="rId8"/>
    <p:sldId id="259" r:id="rId9"/>
    <p:sldId id="268" r:id="rId10"/>
    <p:sldId id="270" r:id="rId11"/>
    <p:sldId id="261" r:id="rId12"/>
    <p:sldId id="262" r:id="rId13"/>
    <p:sldId id="296" r:id="rId14"/>
    <p:sldId id="297" r:id="rId15"/>
    <p:sldId id="298" r:id="rId16"/>
    <p:sldId id="263" r:id="rId17"/>
    <p:sldId id="273" r:id="rId18"/>
    <p:sldId id="274" r:id="rId19"/>
    <p:sldId id="264" r:id="rId20"/>
    <p:sldId id="286" r:id="rId21"/>
    <p:sldId id="287" r:id="rId22"/>
    <p:sldId id="288" r:id="rId23"/>
    <p:sldId id="289" r:id="rId24"/>
    <p:sldId id="290" r:id="rId25"/>
    <p:sldId id="285" r:id="rId26"/>
    <p:sldId id="272" r:id="rId27"/>
    <p:sldId id="271" r:id="rId28"/>
    <p:sldId id="265" r:id="rId29"/>
    <p:sldId id="266" r:id="rId30"/>
    <p:sldId id="275" r:id="rId31"/>
    <p:sldId id="278" r:id="rId32"/>
    <p:sldId id="276" r:id="rId33"/>
    <p:sldId id="277" r:id="rId34"/>
    <p:sldId id="279" r:id="rId35"/>
    <p:sldId id="267" r:id="rId36"/>
    <p:sldId id="280" r:id="rId37"/>
    <p:sldId id="281" r:id="rId38"/>
    <p:sldId id="291" r:id="rId39"/>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charset="0"/>
        <a:ea typeface="+mn-ea"/>
        <a:cs typeface="+mn-cs"/>
      </a:defRPr>
    </a:lvl1pPr>
    <a:lvl2pPr marL="457200" algn="l" rtl="0" fontAlgn="base">
      <a:spcBef>
        <a:spcPct val="0"/>
      </a:spcBef>
      <a:spcAft>
        <a:spcPct val="0"/>
      </a:spcAft>
      <a:defRPr sz="2400" kern="1200">
        <a:solidFill>
          <a:schemeClr val="tx1"/>
        </a:solidFill>
        <a:latin typeface="Times New Roman" charset="0"/>
        <a:ea typeface="+mn-ea"/>
        <a:cs typeface="+mn-cs"/>
      </a:defRPr>
    </a:lvl2pPr>
    <a:lvl3pPr marL="914400" algn="l" rtl="0" fontAlgn="base">
      <a:spcBef>
        <a:spcPct val="0"/>
      </a:spcBef>
      <a:spcAft>
        <a:spcPct val="0"/>
      </a:spcAft>
      <a:defRPr sz="2400" kern="1200">
        <a:solidFill>
          <a:schemeClr val="tx1"/>
        </a:solidFill>
        <a:latin typeface="Times New Roman" charset="0"/>
        <a:ea typeface="+mn-ea"/>
        <a:cs typeface="+mn-cs"/>
      </a:defRPr>
    </a:lvl3pPr>
    <a:lvl4pPr marL="1371600" algn="l" rtl="0" fontAlgn="base">
      <a:spcBef>
        <a:spcPct val="0"/>
      </a:spcBef>
      <a:spcAft>
        <a:spcPct val="0"/>
      </a:spcAft>
      <a:defRPr sz="2400" kern="1200">
        <a:solidFill>
          <a:schemeClr val="tx1"/>
        </a:solidFill>
        <a:latin typeface="Times New Roman" charset="0"/>
        <a:ea typeface="+mn-ea"/>
        <a:cs typeface="+mn-cs"/>
      </a:defRPr>
    </a:lvl4pPr>
    <a:lvl5pPr marL="1828800" algn="l" rtl="0" fontAlgn="base">
      <a:spcBef>
        <a:spcPct val="0"/>
      </a:spcBef>
      <a:spcAft>
        <a:spcPct val="0"/>
      </a:spcAft>
      <a:defRPr sz="2400" kern="1200">
        <a:solidFill>
          <a:schemeClr val="tx1"/>
        </a:solidFill>
        <a:latin typeface="Times New Roman" charset="0"/>
        <a:ea typeface="+mn-ea"/>
        <a:cs typeface="+mn-cs"/>
      </a:defRPr>
    </a:lvl5pPr>
    <a:lvl6pPr marL="2286000" algn="l" defTabSz="914400" rtl="0" eaLnBrk="1" latinLnBrk="0" hangingPunct="1">
      <a:defRPr sz="2400" kern="1200">
        <a:solidFill>
          <a:schemeClr val="tx1"/>
        </a:solidFill>
        <a:latin typeface="Times New Roman" charset="0"/>
        <a:ea typeface="+mn-ea"/>
        <a:cs typeface="+mn-cs"/>
      </a:defRPr>
    </a:lvl6pPr>
    <a:lvl7pPr marL="2743200" algn="l" defTabSz="914400" rtl="0" eaLnBrk="1" latinLnBrk="0" hangingPunct="1">
      <a:defRPr sz="2400" kern="1200">
        <a:solidFill>
          <a:schemeClr val="tx1"/>
        </a:solidFill>
        <a:latin typeface="Times New Roman" charset="0"/>
        <a:ea typeface="+mn-ea"/>
        <a:cs typeface="+mn-cs"/>
      </a:defRPr>
    </a:lvl7pPr>
    <a:lvl8pPr marL="3200400" algn="l" defTabSz="914400" rtl="0" eaLnBrk="1" latinLnBrk="0" hangingPunct="1">
      <a:defRPr sz="2400" kern="1200">
        <a:solidFill>
          <a:schemeClr val="tx1"/>
        </a:solidFill>
        <a:latin typeface="Times New Roman" charset="0"/>
        <a:ea typeface="+mn-ea"/>
        <a:cs typeface="+mn-cs"/>
      </a:defRPr>
    </a:lvl8pPr>
    <a:lvl9pPr marL="3657600" algn="l" defTabSz="914400" rtl="0" eaLnBrk="1" latinLnBrk="0" hangingPunct="1">
      <a:defRPr sz="2400" kern="1200">
        <a:solidFill>
          <a:schemeClr val="tx1"/>
        </a:solidFill>
        <a:latin typeface="Times New Roman"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FFFF"/>
    <a:srgbClr val="3399FF"/>
    <a:srgbClr val="FF0000"/>
    <a:srgbClr val="B2B2B2"/>
    <a:srgbClr val="FF6600"/>
    <a:srgbClr val="FF9900"/>
    <a:srgbClr val="00CCFF"/>
    <a:srgbClr val="99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833" autoAdjust="0"/>
    <p:restoredTop sz="94660"/>
  </p:normalViewPr>
  <p:slideViewPr>
    <p:cSldViewPr>
      <p:cViewPr varScale="1">
        <p:scale>
          <a:sx n="83" d="100"/>
          <a:sy n="83" d="100"/>
        </p:scale>
        <p:origin x="178" y="48"/>
      </p:cViewPr>
      <p:guideLst>
        <p:guide orient="horz" pos="2160"/>
        <p:guide pos="2880"/>
      </p:guideLst>
    </p:cSldViewPr>
  </p:slideViewPr>
  <p:outlineViewPr>
    <p:cViewPr>
      <p:scale>
        <a:sx n="33" d="100"/>
        <a:sy n="33" d="100"/>
      </p:scale>
      <p:origin x="0" y="0"/>
    </p:cViewPr>
    <p:sldLst>
      <p:sld r:id="rId1" collapse="1"/>
      <p:sld r:id="rId2" collapse="1"/>
      <p:sld r:id="rId3" collapse="1"/>
    </p:sldLst>
  </p:outlineViewPr>
  <p:notesTextViewPr>
    <p:cViewPr>
      <p:scale>
        <a:sx n="100" d="100"/>
        <a:sy n="100" d="100"/>
      </p:scale>
      <p:origin x="0" y="0"/>
    </p:cViewPr>
  </p:notesTextViewPr>
  <p:sorterViewPr>
    <p:cViewPr>
      <p:scale>
        <a:sx n="66" d="100"/>
        <a:sy n="66" d="100"/>
      </p:scale>
      <p:origin x="0" y="4074"/>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0" Type="http://schemas.openxmlformats.org/officeDocument/2006/relationships/slide" Target="slides/slide19.xml"/><Relationship Id="rId41" Type="http://schemas.openxmlformats.org/officeDocument/2006/relationships/handoutMaster" Target="handoutMasters/handoutMaster1.xml"/></Relationships>
</file>

<file path=ppt/_rels/viewProps.xml.rels><?xml version="1.0" encoding="UTF-8" standalone="yes"?>
<Relationships xmlns="http://schemas.openxmlformats.org/package/2006/relationships"><Relationship Id="rId3" Type="http://schemas.openxmlformats.org/officeDocument/2006/relationships/slide" Target="slides/slide25.xml"/><Relationship Id="rId2" Type="http://schemas.openxmlformats.org/officeDocument/2006/relationships/slide" Target="slides/slide24.xml"/><Relationship Id="rId1" Type="http://schemas.openxmlformats.org/officeDocument/2006/relationships/slide" Target="slides/slide10.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6866"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36867"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36868"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36869"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pPr>
              <a:defRPr/>
            </a:pPr>
            <a:fld id="{D6C0C38B-11AB-4340-A618-9510A92E5763}" type="slidenum">
              <a:rPr lang="en-US"/>
              <a:pPr>
                <a:defRPr/>
              </a:pPr>
              <a:t>‹#›</a:t>
            </a:fld>
            <a:endParaRPr lang="en-US"/>
          </a:p>
        </p:txBody>
      </p:sp>
    </p:spTree>
    <p:extLst>
      <p:ext uri="{BB962C8B-B14F-4D97-AF65-F5344CB8AC3E}">
        <p14:creationId xmlns:p14="http://schemas.microsoft.com/office/powerpoint/2010/main" val="41990418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F67B0672-A64A-4A27-8034-CBAA64D46ACF}" type="datetimeFigureOut">
              <a:rPr lang="en-US"/>
              <a:pPr>
                <a:defRPr/>
              </a:pPr>
              <a:t>9/4/2015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99984CF8-5DC4-4CD9-BB84-80929C966F0F}" type="slidenum">
              <a:rPr lang="en-US"/>
              <a:pPr>
                <a:defRPr/>
              </a:pPr>
              <a:t>‹#›</a:t>
            </a:fld>
            <a:endParaRPr lang="en-US"/>
          </a:p>
        </p:txBody>
      </p:sp>
    </p:spTree>
    <p:extLst>
      <p:ext uri="{BB962C8B-B14F-4D97-AF65-F5344CB8AC3E}">
        <p14:creationId xmlns:p14="http://schemas.microsoft.com/office/powerpoint/2010/main" val="251372200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4000" cy="3365500"/>
            <a:chOff x="0" y="0"/>
            <a:chExt cx="5760" cy="2120"/>
          </a:xfrm>
        </p:grpSpPr>
        <p:pic>
          <p:nvPicPr>
            <p:cNvPr id="5" name="Picture 3" descr="ARTBANNA"/>
            <p:cNvPicPr>
              <a:picLocks noChangeAspect="1" noChangeArrowheads="1"/>
            </p:cNvPicPr>
            <p:nvPr userDrawn="1"/>
          </p:nvPicPr>
          <p:blipFill>
            <a:blip r:embed="rId2">
              <a:extLst>
                <a:ext uri="{28A0092B-C50C-407E-A947-70E740481C1C}">
                  <a14:useLocalDpi xmlns:a14="http://schemas.microsoft.com/office/drawing/2010/main" val="0"/>
                </a:ext>
              </a:extLst>
            </a:blip>
            <a:srcRect l="8125"/>
            <a:stretch>
              <a:fillRect/>
            </a:stretch>
          </p:blipFill>
          <p:spPr bwMode="invGray">
            <a:xfrm>
              <a:off x="0" y="0"/>
              <a:ext cx="5760" cy="5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4" descr="Arthsepa"/>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2688" y="2059"/>
              <a:ext cx="2832" cy="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4101" name="Rectangle 5"/>
          <p:cNvSpPr>
            <a:spLocks noGrp="1" noChangeArrowheads="1"/>
          </p:cNvSpPr>
          <p:nvPr>
            <p:ph type="ctrTitle"/>
          </p:nvPr>
        </p:nvSpPr>
        <p:spPr>
          <a:xfrm>
            <a:off x="990600" y="1905000"/>
            <a:ext cx="7772400" cy="1143000"/>
          </a:xfrm>
        </p:spPr>
        <p:txBody>
          <a:bodyPr/>
          <a:lstStyle>
            <a:lvl1pPr algn="r">
              <a:defRPr/>
            </a:lvl1pPr>
          </a:lstStyle>
          <a:p>
            <a:pPr lvl="0"/>
            <a:r>
              <a:rPr lang="en-US" noProof="0" smtClean="0"/>
              <a:t>Click to edit Master title style</a:t>
            </a:r>
          </a:p>
        </p:txBody>
      </p:sp>
      <p:sp>
        <p:nvSpPr>
          <p:cNvPr id="4102" name="Rectangle 6"/>
          <p:cNvSpPr>
            <a:spLocks noGrp="1" noChangeArrowheads="1"/>
          </p:cNvSpPr>
          <p:nvPr>
            <p:ph type="subTitle" idx="1"/>
          </p:nvPr>
        </p:nvSpPr>
        <p:spPr>
          <a:xfrm>
            <a:off x="2686050" y="3492500"/>
            <a:ext cx="6102350" cy="1752600"/>
          </a:xfrm>
        </p:spPr>
        <p:txBody>
          <a:bodyPr/>
          <a:lstStyle>
            <a:lvl1pPr marL="0" indent="0" algn="r">
              <a:buFont typeface="Wingdings" pitchFamily="2" charset="2"/>
              <a:buNone/>
              <a:defRPr/>
            </a:lvl1pPr>
          </a:lstStyle>
          <a:p>
            <a:pPr lvl="0"/>
            <a:r>
              <a:rPr lang="en-US" noProof="0" smtClean="0"/>
              <a:t>Click to edit Master subtitle style</a:t>
            </a:r>
          </a:p>
        </p:txBody>
      </p:sp>
      <p:sp>
        <p:nvSpPr>
          <p:cNvPr id="7" name="Rectangle 7"/>
          <p:cNvSpPr>
            <a:spLocks noGrp="1" noChangeArrowheads="1"/>
          </p:cNvSpPr>
          <p:nvPr>
            <p:ph type="dt" sz="half" idx="10"/>
          </p:nvPr>
        </p:nvSpPr>
        <p:spPr>
          <a:xfrm>
            <a:off x="3359150" y="6343650"/>
            <a:ext cx="1905000" cy="457200"/>
          </a:xfrm>
        </p:spPr>
        <p:txBody>
          <a:bodyPr/>
          <a:lstStyle>
            <a:lvl1pPr>
              <a:defRPr/>
            </a:lvl1pPr>
          </a:lstStyle>
          <a:p>
            <a:pPr>
              <a:defRPr/>
            </a:pPr>
            <a:endParaRPr lang="en-US"/>
          </a:p>
        </p:txBody>
      </p:sp>
      <p:sp>
        <p:nvSpPr>
          <p:cNvPr id="8" name="Rectangle 8"/>
          <p:cNvSpPr>
            <a:spLocks noGrp="1" noChangeArrowheads="1"/>
          </p:cNvSpPr>
          <p:nvPr>
            <p:ph type="ftr" sz="quarter" idx="11"/>
          </p:nvPr>
        </p:nvSpPr>
        <p:spPr>
          <a:xfrm>
            <a:off x="6019800" y="6343650"/>
            <a:ext cx="2895600" cy="457200"/>
          </a:xfrm>
        </p:spPr>
        <p:txBody>
          <a:bodyPr/>
          <a:lstStyle>
            <a:lvl1pPr>
              <a:defRPr/>
            </a:lvl1pPr>
          </a:lstStyle>
          <a:p>
            <a:pPr>
              <a:defRPr/>
            </a:pPr>
            <a:endParaRPr lang="en-US"/>
          </a:p>
        </p:txBody>
      </p:sp>
      <p:sp>
        <p:nvSpPr>
          <p:cNvPr id="9" name="Rectangle 9"/>
          <p:cNvSpPr>
            <a:spLocks noGrp="1" noChangeArrowheads="1"/>
          </p:cNvSpPr>
          <p:nvPr>
            <p:ph type="sldNum" sz="quarter" idx="12"/>
          </p:nvPr>
        </p:nvSpPr>
        <p:spPr>
          <a:xfrm>
            <a:off x="125413" y="6361113"/>
            <a:ext cx="1905000" cy="457200"/>
          </a:xfrm>
        </p:spPr>
        <p:txBody>
          <a:bodyPr/>
          <a:lstStyle>
            <a:lvl1pPr>
              <a:defRPr/>
            </a:lvl1pPr>
          </a:lstStyle>
          <a:p>
            <a:pPr>
              <a:defRPr/>
            </a:pPr>
            <a:fld id="{CDC200B9-93EB-4C03-9AEC-7EAA112B7287}" type="slidenum">
              <a:rPr lang="en-US"/>
              <a:pPr>
                <a:defRPr/>
              </a:pPr>
              <a:t>‹#›</a:t>
            </a:fld>
            <a:endParaRPr lang="en-US"/>
          </a:p>
        </p:txBody>
      </p:sp>
    </p:spTree>
    <p:extLst>
      <p:ext uri="{BB962C8B-B14F-4D97-AF65-F5344CB8AC3E}">
        <p14:creationId xmlns:p14="http://schemas.microsoft.com/office/powerpoint/2010/main" val="1009936683"/>
      </p:ext>
    </p:extLst>
  </p:cSld>
  <p:clrMapOvr>
    <a:masterClrMapping/>
  </p:clrMapOvr>
  <p:transition spd="med">
    <p:random/>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031"/>
          <p:cNvSpPr>
            <a:spLocks noGrp="1" noChangeArrowheads="1"/>
          </p:cNvSpPr>
          <p:nvPr>
            <p:ph type="dt" sz="half" idx="10"/>
          </p:nvPr>
        </p:nvSpPr>
        <p:spPr>
          <a:ln/>
        </p:spPr>
        <p:txBody>
          <a:bodyPr/>
          <a:lstStyle>
            <a:lvl1pPr>
              <a:defRPr/>
            </a:lvl1pPr>
          </a:lstStyle>
          <a:p>
            <a:pPr>
              <a:defRPr/>
            </a:pPr>
            <a:endParaRPr lang="en-US"/>
          </a:p>
        </p:txBody>
      </p:sp>
      <p:sp>
        <p:nvSpPr>
          <p:cNvPr id="5" name="Rectangle 1032"/>
          <p:cNvSpPr>
            <a:spLocks noGrp="1" noChangeArrowheads="1"/>
          </p:cNvSpPr>
          <p:nvPr>
            <p:ph type="ftr" sz="quarter" idx="11"/>
          </p:nvPr>
        </p:nvSpPr>
        <p:spPr>
          <a:ln/>
        </p:spPr>
        <p:txBody>
          <a:bodyPr/>
          <a:lstStyle>
            <a:lvl1pPr>
              <a:defRPr/>
            </a:lvl1pPr>
          </a:lstStyle>
          <a:p>
            <a:pPr>
              <a:defRPr/>
            </a:pPr>
            <a:endParaRPr lang="en-US"/>
          </a:p>
        </p:txBody>
      </p:sp>
      <p:sp>
        <p:nvSpPr>
          <p:cNvPr id="6" name="Rectangle 1033"/>
          <p:cNvSpPr>
            <a:spLocks noGrp="1" noChangeArrowheads="1"/>
          </p:cNvSpPr>
          <p:nvPr>
            <p:ph type="sldNum" sz="quarter" idx="12"/>
          </p:nvPr>
        </p:nvSpPr>
        <p:spPr>
          <a:ln/>
        </p:spPr>
        <p:txBody>
          <a:bodyPr/>
          <a:lstStyle>
            <a:lvl1pPr>
              <a:defRPr/>
            </a:lvl1pPr>
          </a:lstStyle>
          <a:p>
            <a:pPr>
              <a:defRPr/>
            </a:pPr>
            <a:fld id="{0DFD7BF2-4501-4534-82E2-F54E558B15A6}" type="slidenum">
              <a:rPr lang="en-US"/>
              <a:pPr>
                <a:defRPr/>
              </a:pPr>
              <a:t>‹#›</a:t>
            </a:fld>
            <a:endParaRPr lang="en-US"/>
          </a:p>
        </p:txBody>
      </p:sp>
    </p:spTree>
    <p:extLst>
      <p:ext uri="{BB962C8B-B14F-4D97-AF65-F5344CB8AC3E}">
        <p14:creationId xmlns:p14="http://schemas.microsoft.com/office/powerpoint/2010/main" val="3504423094"/>
      </p:ext>
    </p:extLst>
  </p:cSld>
  <p:clrMapOvr>
    <a:masterClrMapping/>
  </p:clrMapOvr>
  <p:transition spd="med">
    <p:random/>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96088" y="722313"/>
            <a:ext cx="2159000" cy="5334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17500" y="722313"/>
            <a:ext cx="6326188" cy="5334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031"/>
          <p:cNvSpPr>
            <a:spLocks noGrp="1" noChangeArrowheads="1"/>
          </p:cNvSpPr>
          <p:nvPr>
            <p:ph type="dt" sz="half" idx="10"/>
          </p:nvPr>
        </p:nvSpPr>
        <p:spPr>
          <a:ln/>
        </p:spPr>
        <p:txBody>
          <a:bodyPr/>
          <a:lstStyle>
            <a:lvl1pPr>
              <a:defRPr/>
            </a:lvl1pPr>
          </a:lstStyle>
          <a:p>
            <a:pPr>
              <a:defRPr/>
            </a:pPr>
            <a:endParaRPr lang="en-US"/>
          </a:p>
        </p:txBody>
      </p:sp>
      <p:sp>
        <p:nvSpPr>
          <p:cNvPr id="5" name="Rectangle 1032"/>
          <p:cNvSpPr>
            <a:spLocks noGrp="1" noChangeArrowheads="1"/>
          </p:cNvSpPr>
          <p:nvPr>
            <p:ph type="ftr" sz="quarter" idx="11"/>
          </p:nvPr>
        </p:nvSpPr>
        <p:spPr>
          <a:ln/>
        </p:spPr>
        <p:txBody>
          <a:bodyPr/>
          <a:lstStyle>
            <a:lvl1pPr>
              <a:defRPr/>
            </a:lvl1pPr>
          </a:lstStyle>
          <a:p>
            <a:pPr>
              <a:defRPr/>
            </a:pPr>
            <a:endParaRPr lang="en-US"/>
          </a:p>
        </p:txBody>
      </p:sp>
      <p:sp>
        <p:nvSpPr>
          <p:cNvPr id="6" name="Rectangle 1033"/>
          <p:cNvSpPr>
            <a:spLocks noGrp="1" noChangeArrowheads="1"/>
          </p:cNvSpPr>
          <p:nvPr>
            <p:ph type="sldNum" sz="quarter" idx="12"/>
          </p:nvPr>
        </p:nvSpPr>
        <p:spPr>
          <a:ln/>
        </p:spPr>
        <p:txBody>
          <a:bodyPr/>
          <a:lstStyle>
            <a:lvl1pPr>
              <a:defRPr/>
            </a:lvl1pPr>
          </a:lstStyle>
          <a:p>
            <a:pPr>
              <a:defRPr/>
            </a:pPr>
            <a:fld id="{2E706767-291C-432A-820F-246E800E429D}" type="slidenum">
              <a:rPr lang="en-US"/>
              <a:pPr>
                <a:defRPr/>
              </a:pPr>
              <a:t>‹#›</a:t>
            </a:fld>
            <a:endParaRPr lang="en-US"/>
          </a:p>
        </p:txBody>
      </p:sp>
    </p:spTree>
    <p:extLst>
      <p:ext uri="{BB962C8B-B14F-4D97-AF65-F5344CB8AC3E}">
        <p14:creationId xmlns:p14="http://schemas.microsoft.com/office/powerpoint/2010/main" val="2126773642"/>
      </p:ext>
    </p:extLst>
  </p:cSld>
  <p:clrMapOvr>
    <a:masterClrMapping/>
  </p:clrMapOvr>
  <p:transition spd="med">
    <p:random/>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clipArtAndTx" preserve="1">
  <p:cSld name="Title, Clip 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317500" y="722313"/>
            <a:ext cx="8637588" cy="762000"/>
          </a:xfrm>
        </p:spPr>
        <p:txBody>
          <a:bodyPr/>
          <a:lstStyle/>
          <a:p>
            <a:r>
              <a:rPr lang="en-US" smtClean="0"/>
              <a:t>Click to edit Master title style</a:t>
            </a:r>
            <a:endParaRPr lang="en-US"/>
          </a:p>
        </p:txBody>
      </p:sp>
      <p:sp>
        <p:nvSpPr>
          <p:cNvPr id="3" name="ClipArt Placeholder 2"/>
          <p:cNvSpPr>
            <a:spLocks noGrp="1"/>
          </p:cNvSpPr>
          <p:nvPr>
            <p:ph type="clipArt" sz="half" idx="1"/>
          </p:nvPr>
        </p:nvSpPr>
        <p:spPr>
          <a:xfrm>
            <a:off x="328613" y="1941513"/>
            <a:ext cx="4027487" cy="4114800"/>
          </a:xfrm>
        </p:spPr>
        <p:txBody>
          <a:bodyPr/>
          <a:lstStyle/>
          <a:p>
            <a:pPr lvl="0"/>
            <a:endParaRPr lang="en-US" noProof="0" smtClean="0"/>
          </a:p>
        </p:txBody>
      </p:sp>
      <p:sp>
        <p:nvSpPr>
          <p:cNvPr id="4" name="Text Placeholder 3"/>
          <p:cNvSpPr>
            <a:spLocks noGrp="1"/>
          </p:cNvSpPr>
          <p:nvPr>
            <p:ph type="body" sz="half" idx="2"/>
          </p:nvPr>
        </p:nvSpPr>
        <p:spPr>
          <a:xfrm>
            <a:off x="4508500" y="1941513"/>
            <a:ext cx="4029075"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031"/>
          <p:cNvSpPr>
            <a:spLocks noGrp="1" noChangeArrowheads="1"/>
          </p:cNvSpPr>
          <p:nvPr>
            <p:ph type="dt" sz="half" idx="10"/>
          </p:nvPr>
        </p:nvSpPr>
        <p:spPr>
          <a:ln/>
        </p:spPr>
        <p:txBody>
          <a:bodyPr/>
          <a:lstStyle>
            <a:lvl1pPr>
              <a:defRPr/>
            </a:lvl1pPr>
          </a:lstStyle>
          <a:p>
            <a:pPr>
              <a:defRPr/>
            </a:pPr>
            <a:endParaRPr lang="en-US"/>
          </a:p>
        </p:txBody>
      </p:sp>
      <p:sp>
        <p:nvSpPr>
          <p:cNvPr id="6" name="Rectangle 1032"/>
          <p:cNvSpPr>
            <a:spLocks noGrp="1" noChangeArrowheads="1"/>
          </p:cNvSpPr>
          <p:nvPr>
            <p:ph type="ftr" sz="quarter" idx="11"/>
          </p:nvPr>
        </p:nvSpPr>
        <p:spPr>
          <a:ln/>
        </p:spPr>
        <p:txBody>
          <a:bodyPr/>
          <a:lstStyle>
            <a:lvl1pPr>
              <a:defRPr/>
            </a:lvl1pPr>
          </a:lstStyle>
          <a:p>
            <a:pPr>
              <a:defRPr/>
            </a:pPr>
            <a:endParaRPr lang="en-US"/>
          </a:p>
        </p:txBody>
      </p:sp>
      <p:sp>
        <p:nvSpPr>
          <p:cNvPr id="7" name="Rectangle 1033"/>
          <p:cNvSpPr>
            <a:spLocks noGrp="1" noChangeArrowheads="1"/>
          </p:cNvSpPr>
          <p:nvPr>
            <p:ph type="sldNum" sz="quarter" idx="12"/>
          </p:nvPr>
        </p:nvSpPr>
        <p:spPr>
          <a:ln/>
        </p:spPr>
        <p:txBody>
          <a:bodyPr/>
          <a:lstStyle>
            <a:lvl1pPr>
              <a:defRPr/>
            </a:lvl1pPr>
          </a:lstStyle>
          <a:p>
            <a:pPr>
              <a:defRPr/>
            </a:pPr>
            <a:fld id="{92CE5721-B2C9-4C52-BE76-8E4B9D73C835}" type="slidenum">
              <a:rPr lang="en-US"/>
              <a:pPr>
                <a:defRPr/>
              </a:pPr>
              <a:t>‹#›</a:t>
            </a:fld>
            <a:endParaRPr lang="en-US"/>
          </a:p>
        </p:txBody>
      </p:sp>
    </p:spTree>
    <p:extLst>
      <p:ext uri="{BB962C8B-B14F-4D97-AF65-F5344CB8AC3E}">
        <p14:creationId xmlns:p14="http://schemas.microsoft.com/office/powerpoint/2010/main" val="1039303120"/>
      </p:ext>
    </p:extLst>
  </p:cSld>
  <p:clrMapOvr>
    <a:masterClrMapping/>
  </p:clrMapOvr>
  <p:transition spd="med">
    <p:random/>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317500" y="722313"/>
            <a:ext cx="8637588" cy="762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328613" y="1941513"/>
            <a:ext cx="4027487"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4508500" y="1941513"/>
            <a:ext cx="4029075" cy="4114800"/>
          </a:xfrm>
        </p:spPr>
        <p:txBody>
          <a:bodyPr/>
          <a:lstStyle/>
          <a:p>
            <a:pPr lvl="0"/>
            <a:endParaRPr lang="en-US" noProof="0" smtClean="0"/>
          </a:p>
        </p:txBody>
      </p:sp>
      <p:sp>
        <p:nvSpPr>
          <p:cNvPr id="5" name="Rectangle 1031"/>
          <p:cNvSpPr>
            <a:spLocks noGrp="1" noChangeArrowheads="1"/>
          </p:cNvSpPr>
          <p:nvPr>
            <p:ph type="dt" sz="half" idx="10"/>
          </p:nvPr>
        </p:nvSpPr>
        <p:spPr>
          <a:ln/>
        </p:spPr>
        <p:txBody>
          <a:bodyPr/>
          <a:lstStyle>
            <a:lvl1pPr>
              <a:defRPr/>
            </a:lvl1pPr>
          </a:lstStyle>
          <a:p>
            <a:pPr>
              <a:defRPr/>
            </a:pPr>
            <a:endParaRPr lang="en-US"/>
          </a:p>
        </p:txBody>
      </p:sp>
      <p:sp>
        <p:nvSpPr>
          <p:cNvPr id="6" name="Rectangle 1032"/>
          <p:cNvSpPr>
            <a:spLocks noGrp="1" noChangeArrowheads="1"/>
          </p:cNvSpPr>
          <p:nvPr>
            <p:ph type="ftr" sz="quarter" idx="11"/>
          </p:nvPr>
        </p:nvSpPr>
        <p:spPr>
          <a:ln/>
        </p:spPr>
        <p:txBody>
          <a:bodyPr/>
          <a:lstStyle>
            <a:lvl1pPr>
              <a:defRPr/>
            </a:lvl1pPr>
          </a:lstStyle>
          <a:p>
            <a:pPr>
              <a:defRPr/>
            </a:pPr>
            <a:endParaRPr lang="en-US"/>
          </a:p>
        </p:txBody>
      </p:sp>
      <p:sp>
        <p:nvSpPr>
          <p:cNvPr id="7" name="Rectangle 1033"/>
          <p:cNvSpPr>
            <a:spLocks noGrp="1" noChangeArrowheads="1"/>
          </p:cNvSpPr>
          <p:nvPr>
            <p:ph type="sldNum" sz="quarter" idx="12"/>
          </p:nvPr>
        </p:nvSpPr>
        <p:spPr>
          <a:ln/>
        </p:spPr>
        <p:txBody>
          <a:bodyPr/>
          <a:lstStyle>
            <a:lvl1pPr>
              <a:defRPr/>
            </a:lvl1pPr>
          </a:lstStyle>
          <a:p>
            <a:pPr>
              <a:defRPr/>
            </a:pPr>
            <a:fld id="{24D662FE-4A35-44DE-BEB5-1357F790C45F}" type="slidenum">
              <a:rPr lang="en-US"/>
              <a:pPr>
                <a:defRPr/>
              </a:pPr>
              <a:t>‹#›</a:t>
            </a:fld>
            <a:endParaRPr lang="en-US"/>
          </a:p>
        </p:txBody>
      </p:sp>
    </p:spTree>
    <p:extLst>
      <p:ext uri="{BB962C8B-B14F-4D97-AF65-F5344CB8AC3E}">
        <p14:creationId xmlns:p14="http://schemas.microsoft.com/office/powerpoint/2010/main" val="271447218"/>
      </p:ext>
    </p:extLst>
  </p:cSld>
  <p:clrMapOvr>
    <a:masterClrMapping/>
  </p:clrMapOvr>
  <p:transition spd="med">
    <p:random/>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317500" y="722313"/>
            <a:ext cx="8637588" cy="762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328613" y="1941513"/>
            <a:ext cx="8208962" cy="4114800"/>
          </a:xfrm>
        </p:spPr>
        <p:txBody>
          <a:bodyPr/>
          <a:lstStyle/>
          <a:p>
            <a:pPr lvl="0"/>
            <a:endParaRPr lang="en-US" noProof="0" smtClean="0"/>
          </a:p>
        </p:txBody>
      </p:sp>
      <p:sp>
        <p:nvSpPr>
          <p:cNvPr id="4" name="Rectangle 1031"/>
          <p:cNvSpPr>
            <a:spLocks noGrp="1" noChangeArrowheads="1"/>
          </p:cNvSpPr>
          <p:nvPr>
            <p:ph type="dt" sz="half" idx="10"/>
          </p:nvPr>
        </p:nvSpPr>
        <p:spPr>
          <a:ln/>
        </p:spPr>
        <p:txBody>
          <a:bodyPr/>
          <a:lstStyle>
            <a:lvl1pPr>
              <a:defRPr/>
            </a:lvl1pPr>
          </a:lstStyle>
          <a:p>
            <a:pPr>
              <a:defRPr/>
            </a:pPr>
            <a:endParaRPr lang="en-US"/>
          </a:p>
        </p:txBody>
      </p:sp>
      <p:sp>
        <p:nvSpPr>
          <p:cNvPr id="5" name="Rectangle 1032"/>
          <p:cNvSpPr>
            <a:spLocks noGrp="1" noChangeArrowheads="1"/>
          </p:cNvSpPr>
          <p:nvPr>
            <p:ph type="ftr" sz="quarter" idx="11"/>
          </p:nvPr>
        </p:nvSpPr>
        <p:spPr>
          <a:ln/>
        </p:spPr>
        <p:txBody>
          <a:bodyPr/>
          <a:lstStyle>
            <a:lvl1pPr>
              <a:defRPr/>
            </a:lvl1pPr>
          </a:lstStyle>
          <a:p>
            <a:pPr>
              <a:defRPr/>
            </a:pPr>
            <a:endParaRPr lang="en-US"/>
          </a:p>
        </p:txBody>
      </p:sp>
      <p:sp>
        <p:nvSpPr>
          <p:cNvPr id="6" name="Rectangle 1033"/>
          <p:cNvSpPr>
            <a:spLocks noGrp="1" noChangeArrowheads="1"/>
          </p:cNvSpPr>
          <p:nvPr>
            <p:ph type="sldNum" sz="quarter" idx="12"/>
          </p:nvPr>
        </p:nvSpPr>
        <p:spPr>
          <a:ln/>
        </p:spPr>
        <p:txBody>
          <a:bodyPr/>
          <a:lstStyle>
            <a:lvl1pPr>
              <a:defRPr/>
            </a:lvl1pPr>
          </a:lstStyle>
          <a:p>
            <a:pPr>
              <a:defRPr/>
            </a:pPr>
            <a:fld id="{72E5B853-B3B1-4A29-BA05-ECB0DE2CDDB5}" type="slidenum">
              <a:rPr lang="en-US"/>
              <a:pPr>
                <a:defRPr/>
              </a:pPr>
              <a:t>‹#›</a:t>
            </a:fld>
            <a:endParaRPr lang="en-US"/>
          </a:p>
        </p:txBody>
      </p:sp>
    </p:spTree>
    <p:extLst>
      <p:ext uri="{BB962C8B-B14F-4D97-AF65-F5344CB8AC3E}">
        <p14:creationId xmlns:p14="http://schemas.microsoft.com/office/powerpoint/2010/main" val="2742168522"/>
      </p:ext>
    </p:extLst>
  </p:cSld>
  <p:clrMapOvr>
    <a:masterClrMapping/>
  </p:clrMapOvr>
  <p:transition spd="med">
    <p:random/>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031"/>
          <p:cNvSpPr>
            <a:spLocks noGrp="1" noChangeArrowheads="1"/>
          </p:cNvSpPr>
          <p:nvPr>
            <p:ph type="dt" sz="half" idx="10"/>
          </p:nvPr>
        </p:nvSpPr>
        <p:spPr>
          <a:ln/>
        </p:spPr>
        <p:txBody>
          <a:bodyPr/>
          <a:lstStyle>
            <a:lvl1pPr>
              <a:defRPr/>
            </a:lvl1pPr>
          </a:lstStyle>
          <a:p>
            <a:pPr>
              <a:defRPr/>
            </a:pPr>
            <a:endParaRPr lang="en-US"/>
          </a:p>
        </p:txBody>
      </p:sp>
      <p:sp>
        <p:nvSpPr>
          <p:cNvPr id="5" name="Rectangle 1032"/>
          <p:cNvSpPr>
            <a:spLocks noGrp="1" noChangeArrowheads="1"/>
          </p:cNvSpPr>
          <p:nvPr>
            <p:ph type="ftr" sz="quarter" idx="11"/>
          </p:nvPr>
        </p:nvSpPr>
        <p:spPr>
          <a:ln/>
        </p:spPr>
        <p:txBody>
          <a:bodyPr/>
          <a:lstStyle>
            <a:lvl1pPr>
              <a:defRPr/>
            </a:lvl1pPr>
          </a:lstStyle>
          <a:p>
            <a:pPr>
              <a:defRPr/>
            </a:pPr>
            <a:endParaRPr lang="en-US"/>
          </a:p>
        </p:txBody>
      </p:sp>
      <p:sp>
        <p:nvSpPr>
          <p:cNvPr id="6" name="Rectangle 1033"/>
          <p:cNvSpPr>
            <a:spLocks noGrp="1" noChangeArrowheads="1"/>
          </p:cNvSpPr>
          <p:nvPr>
            <p:ph type="sldNum" sz="quarter" idx="12"/>
          </p:nvPr>
        </p:nvSpPr>
        <p:spPr>
          <a:ln/>
        </p:spPr>
        <p:txBody>
          <a:bodyPr/>
          <a:lstStyle>
            <a:lvl1pPr>
              <a:defRPr/>
            </a:lvl1pPr>
          </a:lstStyle>
          <a:p>
            <a:pPr>
              <a:defRPr/>
            </a:pPr>
            <a:fld id="{6CCCD228-8A13-4C98-B121-FCC11A2DCA90}" type="slidenum">
              <a:rPr lang="en-US"/>
              <a:pPr>
                <a:defRPr/>
              </a:pPr>
              <a:t>‹#›</a:t>
            </a:fld>
            <a:endParaRPr lang="en-US"/>
          </a:p>
        </p:txBody>
      </p:sp>
    </p:spTree>
    <p:extLst>
      <p:ext uri="{BB962C8B-B14F-4D97-AF65-F5344CB8AC3E}">
        <p14:creationId xmlns:p14="http://schemas.microsoft.com/office/powerpoint/2010/main" val="3262443094"/>
      </p:ext>
    </p:extLst>
  </p:cSld>
  <p:clrMapOvr>
    <a:masterClrMapping/>
  </p:clrMapOvr>
  <p:transition spd="med">
    <p:random/>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031"/>
          <p:cNvSpPr>
            <a:spLocks noGrp="1" noChangeArrowheads="1"/>
          </p:cNvSpPr>
          <p:nvPr>
            <p:ph type="dt" sz="half" idx="10"/>
          </p:nvPr>
        </p:nvSpPr>
        <p:spPr>
          <a:ln/>
        </p:spPr>
        <p:txBody>
          <a:bodyPr/>
          <a:lstStyle>
            <a:lvl1pPr>
              <a:defRPr/>
            </a:lvl1pPr>
          </a:lstStyle>
          <a:p>
            <a:pPr>
              <a:defRPr/>
            </a:pPr>
            <a:endParaRPr lang="en-US"/>
          </a:p>
        </p:txBody>
      </p:sp>
      <p:sp>
        <p:nvSpPr>
          <p:cNvPr id="5" name="Rectangle 1032"/>
          <p:cNvSpPr>
            <a:spLocks noGrp="1" noChangeArrowheads="1"/>
          </p:cNvSpPr>
          <p:nvPr>
            <p:ph type="ftr" sz="quarter" idx="11"/>
          </p:nvPr>
        </p:nvSpPr>
        <p:spPr>
          <a:ln/>
        </p:spPr>
        <p:txBody>
          <a:bodyPr/>
          <a:lstStyle>
            <a:lvl1pPr>
              <a:defRPr/>
            </a:lvl1pPr>
          </a:lstStyle>
          <a:p>
            <a:pPr>
              <a:defRPr/>
            </a:pPr>
            <a:endParaRPr lang="en-US"/>
          </a:p>
        </p:txBody>
      </p:sp>
      <p:sp>
        <p:nvSpPr>
          <p:cNvPr id="6" name="Rectangle 1033"/>
          <p:cNvSpPr>
            <a:spLocks noGrp="1" noChangeArrowheads="1"/>
          </p:cNvSpPr>
          <p:nvPr>
            <p:ph type="sldNum" sz="quarter" idx="12"/>
          </p:nvPr>
        </p:nvSpPr>
        <p:spPr>
          <a:ln/>
        </p:spPr>
        <p:txBody>
          <a:bodyPr/>
          <a:lstStyle>
            <a:lvl1pPr>
              <a:defRPr/>
            </a:lvl1pPr>
          </a:lstStyle>
          <a:p>
            <a:pPr>
              <a:defRPr/>
            </a:pPr>
            <a:fld id="{53342BE4-7B95-4551-B840-92D502DABF49}" type="slidenum">
              <a:rPr lang="en-US"/>
              <a:pPr>
                <a:defRPr/>
              </a:pPr>
              <a:t>‹#›</a:t>
            </a:fld>
            <a:endParaRPr lang="en-US"/>
          </a:p>
        </p:txBody>
      </p:sp>
    </p:spTree>
    <p:extLst>
      <p:ext uri="{BB962C8B-B14F-4D97-AF65-F5344CB8AC3E}">
        <p14:creationId xmlns:p14="http://schemas.microsoft.com/office/powerpoint/2010/main" val="1976487062"/>
      </p:ext>
    </p:extLst>
  </p:cSld>
  <p:clrMapOvr>
    <a:masterClrMapping/>
  </p:clrMapOvr>
  <p:transition spd="med">
    <p:random/>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28613" y="1941513"/>
            <a:ext cx="4027487"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508500" y="1941513"/>
            <a:ext cx="4029075"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031"/>
          <p:cNvSpPr>
            <a:spLocks noGrp="1" noChangeArrowheads="1"/>
          </p:cNvSpPr>
          <p:nvPr>
            <p:ph type="dt" sz="half" idx="10"/>
          </p:nvPr>
        </p:nvSpPr>
        <p:spPr>
          <a:ln/>
        </p:spPr>
        <p:txBody>
          <a:bodyPr/>
          <a:lstStyle>
            <a:lvl1pPr>
              <a:defRPr/>
            </a:lvl1pPr>
          </a:lstStyle>
          <a:p>
            <a:pPr>
              <a:defRPr/>
            </a:pPr>
            <a:endParaRPr lang="en-US"/>
          </a:p>
        </p:txBody>
      </p:sp>
      <p:sp>
        <p:nvSpPr>
          <p:cNvPr id="6" name="Rectangle 1032"/>
          <p:cNvSpPr>
            <a:spLocks noGrp="1" noChangeArrowheads="1"/>
          </p:cNvSpPr>
          <p:nvPr>
            <p:ph type="ftr" sz="quarter" idx="11"/>
          </p:nvPr>
        </p:nvSpPr>
        <p:spPr>
          <a:ln/>
        </p:spPr>
        <p:txBody>
          <a:bodyPr/>
          <a:lstStyle>
            <a:lvl1pPr>
              <a:defRPr/>
            </a:lvl1pPr>
          </a:lstStyle>
          <a:p>
            <a:pPr>
              <a:defRPr/>
            </a:pPr>
            <a:endParaRPr lang="en-US"/>
          </a:p>
        </p:txBody>
      </p:sp>
      <p:sp>
        <p:nvSpPr>
          <p:cNvPr id="7" name="Rectangle 1033"/>
          <p:cNvSpPr>
            <a:spLocks noGrp="1" noChangeArrowheads="1"/>
          </p:cNvSpPr>
          <p:nvPr>
            <p:ph type="sldNum" sz="quarter" idx="12"/>
          </p:nvPr>
        </p:nvSpPr>
        <p:spPr>
          <a:ln/>
        </p:spPr>
        <p:txBody>
          <a:bodyPr/>
          <a:lstStyle>
            <a:lvl1pPr>
              <a:defRPr/>
            </a:lvl1pPr>
          </a:lstStyle>
          <a:p>
            <a:pPr>
              <a:defRPr/>
            </a:pPr>
            <a:fld id="{12C39662-1133-4F10-B0B3-38F82CF51C3C}" type="slidenum">
              <a:rPr lang="en-US"/>
              <a:pPr>
                <a:defRPr/>
              </a:pPr>
              <a:t>‹#›</a:t>
            </a:fld>
            <a:endParaRPr lang="en-US"/>
          </a:p>
        </p:txBody>
      </p:sp>
    </p:spTree>
    <p:extLst>
      <p:ext uri="{BB962C8B-B14F-4D97-AF65-F5344CB8AC3E}">
        <p14:creationId xmlns:p14="http://schemas.microsoft.com/office/powerpoint/2010/main" val="3045454267"/>
      </p:ext>
    </p:extLst>
  </p:cSld>
  <p:clrMapOvr>
    <a:masterClrMapping/>
  </p:clrMapOvr>
  <p:transition spd="med">
    <p:random/>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031"/>
          <p:cNvSpPr>
            <a:spLocks noGrp="1" noChangeArrowheads="1"/>
          </p:cNvSpPr>
          <p:nvPr>
            <p:ph type="dt" sz="half" idx="10"/>
          </p:nvPr>
        </p:nvSpPr>
        <p:spPr>
          <a:ln/>
        </p:spPr>
        <p:txBody>
          <a:bodyPr/>
          <a:lstStyle>
            <a:lvl1pPr>
              <a:defRPr/>
            </a:lvl1pPr>
          </a:lstStyle>
          <a:p>
            <a:pPr>
              <a:defRPr/>
            </a:pPr>
            <a:endParaRPr lang="en-US"/>
          </a:p>
        </p:txBody>
      </p:sp>
      <p:sp>
        <p:nvSpPr>
          <p:cNvPr id="8" name="Rectangle 1032"/>
          <p:cNvSpPr>
            <a:spLocks noGrp="1" noChangeArrowheads="1"/>
          </p:cNvSpPr>
          <p:nvPr>
            <p:ph type="ftr" sz="quarter" idx="11"/>
          </p:nvPr>
        </p:nvSpPr>
        <p:spPr>
          <a:ln/>
        </p:spPr>
        <p:txBody>
          <a:bodyPr/>
          <a:lstStyle>
            <a:lvl1pPr>
              <a:defRPr/>
            </a:lvl1pPr>
          </a:lstStyle>
          <a:p>
            <a:pPr>
              <a:defRPr/>
            </a:pPr>
            <a:endParaRPr lang="en-US"/>
          </a:p>
        </p:txBody>
      </p:sp>
      <p:sp>
        <p:nvSpPr>
          <p:cNvPr id="9" name="Rectangle 1033"/>
          <p:cNvSpPr>
            <a:spLocks noGrp="1" noChangeArrowheads="1"/>
          </p:cNvSpPr>
          <p:nvPr>
            <p:ph type="sldNum" sz="quarter" idx="12"/>
          </p:nvPr>
        </p:nvSpPr>
        <p:spPr>
          <a:ln/>
        </p:spPr>
        <p:txBody>
          <a:bodyPr/>
          <a:lstStyle>
            <a:lvl1pPr>
              <a:defRPr/>
            </a:lvl1pPr>
          </a:lstStyle>
          <a:p>
            <a:pPr>
              <a:defRPr/>
            </a:pPr>
            <a:fld id="{819FE935-FAA6-4D25-BD61-DFFDF85E3D97}" type="slidenum">
              <a:rPr lang="en-US"/>
              <a:pPr>
                <a:defRPr/>
              </a:pPr>
              <a:t>‹#›</a:t>
            </a:fld>
            <a:endParaRPr lang="en-US"/>
          </a:p>
        </p:txBody>
      </p:sp>
    </p:spTree>
    <p:extLst>
      <p:ext uri="{BB962C8B-B14F-4D97-AF65-F5344CB8AC3E}">
        <p14:creationId xmlns:p14="http://schemas.microsoft.com/office/powerpoint/2010/main" val="2069126760"/>
      </p:ext>
    </p:extLst>
  </p:cSld>
  <p:clrMapOvr>
    <a:masterClrMapping/>
  </p:clrMapOvr>
  <p:transition spd="med">
    <p:random/>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031"/>
          <p:cNvSpPr>
            <a:spLocks noGrp="1" noChangeArrowheads="1"/>
          </p:cNvSpPr>
          <p:nvPr>
            <p:ph type="dt" sz="half" idx="10"/>
          </p:nvPr>
        </p:nvSpPr>
        <p:spPr>
          <a:ln/>
        </p:spPr>
        <p:txBody>
          <a:bodyPr/>
          <a:lstStyle>
            <a:lvl1pPr>
              <a:defRPr/>
            </a:lvl1pPr>
          </a:lstStyle>
          <a:p>
            <a:pPr>
              <a:defRPr/>
            </a:pPr>
            <a:endParaRPr lang="en-US"/>
          </a:p>
        </p:txBody>
      </p:sp>
      <p:sp>
        <p:nvSpPr>
          <p:cNvPr id="4" name="Rectangle 1032"/>
          <p:cNvSpPr>
            <a:spLocks noGrp="1" noChangeArrowheads="1"/>
          </p:cNvSpPr>
          <p:nvPr>
            <p:ph type="ftr" sz="quarter" idx="11"/>
          </p:nvPr>
        </p:nvSpPr>
        <p:spPr>
          <a:ln/>
        </p:spPr>
        <p:txBody>
          <a:bodyPr/>
          <a:lstStyle>
            <a:lvl1pPr>
              <a:defRPr/>
            </a:lvl1pPr>
          </a:lstStyle>
          <a:p>
            <a:pPr>
              <a:defRPr/>
            </a:pPr>
            <a:endParaRPr lang="en-US"/>
          </a:p>
        </p:txBody>
      </p:sp>
      <p:sp>
        <p:nvSpPr>
          <p:cNvPr id="5" name="Rectangle 1033"/>
          <p:cNvSpPr>
            <a:spLocks noGrp="1" noChangeArrowheads="1"/>
          </p:cNvSpPr>
          <p:nvPr>
            <p:ph type="sldNum" sz="quarter" idx="12"/>
          </p:nvPr>
        </p:nvSpPr>
        <p:spPr>
          <a:ln/>
        </p:spPr>
        <p:txBody>
          <a:bodyPr/>
          <a:lstStyle>
            <a:lvl1pPr>
              <a:defRPr/>
            </a:lvl1pPr>
          </a:lstStyle>
          <a:p>
            <a:pPr>
              <a:defRPr/>
            </a:pPr>
            <a:fld id="{68443F17-D566-4977-A77D-6E59B848EA1D}" type="slidenum">
              <a:rPr lang="en-US"/>
              <a:pPr>
                <a:defRPr/>
              </a:pPr>
              <a:t>‹#›</a:t>
            </a:fld>
            <a:endParaRPr lang="en-US"/>
          </a:p>
        </p:txBody>
      </p:sp>
    </p:spTree>
    <p:extLst>
      <p:ext uri="{BB962C8B-B14F-4D97-AF65-F5344CB8AC3E}">
        <p14:creationId xmlns:p14="http://schemas.microsoft.com/office/powerpoint/2010/main" val="3163390500"/>
      </p:ext>
    </p:extLst>
  </p:cSld>
  <p:clrMapOvr>
    <a:masterClrMapping/>
  </p:clrMapOvr>
  <p:transition spd="med">
    <p:random/>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031"/>
          <p:cNvSpPr>
            <a:spLocks noGrp="1" noChangeArrowheads="1"/>
          </p:cNvSpPr>
          <p:nvPr>
            <p:ph type="dt" sz="half" idx="10"/>
          </p:nvPr>
        </p:nvSpPr>
        <p:spPr>
          <a:ln/>
        </p:spPr>
        <p:txBody>
          <a:bodyPr/>
          <a:lstStyle>
            <a:lvl1pPr>
              <a:defRPr/>
            </a:lvl1pPr>
          </a:lstStyle>
          <a:p>
            <a:pPr>
              <a:defRPr/>
            </a:pPr>
            <a:endParaRPr lang="en-US"/>
          </a:p>
        </p:txBody>
      </p:sp>
      <p:sp>
        <p:nvSpPr>
          <p:cNvPr id="3" name="Rectangle 1032"/>
          <p:cNvSpPr>
            <a:spLocks noGrp="1" noChangeArrowheads="1"/>
          </p:cNvSpPr>
          <p:nvPr>
            <p:ph type="ftr" sz="quarter" idx="11"/>
          </p:nvPr>
        </p:nvSpPr>
        <p:spPr>
          <a:ln/>
        </p:spPr>
        <p:txBody>
          <a:bodyPr/>
          <a:lstStyle>
            <a:lvl1pPr>
              <a:defRPr/>
            </a:lvl1pPr>
          </a:lstStyle>
          <a:p>
            <a:pPr>
              <a:defRPr/>
            </a:pPr>
            <a:endParaRPr lang="en-US"/>
          </a:p>
        </p:txBody>
      </p:sp>
      <p:sp>
        <p:nvSpPr>
          <p:cNvPr id="4" name="Rectangle 1033"/>
          <p:cNvSpPr>
            <a:spLocks noGrp="1" noChangeArrowheads="1"/>
          </p:cNvSpPr>
          <p:nvPr>
            <p:ph type="sldNum" sz="quarter" idx="12"/>
          </p:nvPr>
        </p:nvSpPr>
        <p:spPr>
          <a:ln/>
        </p:spPr>
        <p:txBody>
          <a:bodyPr/>
          <a:lstStyle>
            <a:lvl1pPr>
              <a:defRPr/>
            </a:lvl1pPr>
          </a:lstStyle>
          <a:p>
            <a:pPr>
              <a:defRPr/>
            </a:pPr>
            <a:fld id="{EF9BCCDA-9740-4E05-914B-915BF0854AC4}" type="slidenum">
              <a:rPr lang="en-US"/>
              <a:pPr>
                <a:defRPr/>
              </a:pPr>
              <a:t>‹#›</a:t>
            </a:fld>
            <a:endParaRPr lang="en-US"/>
          </a:p>
        </p:txBody>
      </p:sp>
    </p:spTree>
    <p:extLst>
      <p:ext uri="{BB962C8B-B14F-4D97-AF65-F5344CB8AC3E}">
        <p14:creationId xmlns:p14="http://schemas.microsoft.com/office/powerpoint/2010/main" val="4235983191"/>
      </p:ext>
    </p:extLst>
  </p:cSld>
  <p:clrMapOvr>
    <a:masterClrMapping/>
  </p:clrMapOvr>
  <p:transition spd="med">
    <p:random/>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031"/>
          <p:cNvSpPr>
            <a:spLocks noGrp="1" noChangeArrowheads="1"/>
          </p:cNvSpPr>
          <p:nvPr>
            <p:ph type="dt" sz="half" idx="10"/>
          </p:nvPr>
        </p:nvSpPr>
        <p:spPr>
          <a:ln/>
        </p:spPr>
        <p:txBody>
          <a:bodyPr/>
          <a:lstStyle>
            <a:lvl1pPr>
              <a:defRPr/>
            </a:lvl1pPr>
          </a:lstStyle>
          <a:p>
            <a:pPr>
              <a:defRPr/>
            </a:pPr>
            <a:endParaRPr lang="en-US"/>
          </a:p>
        </p:txBody>
      </p:sp>
      <p:sp>
        <p:nvSpPr>
          <p:cNvPr id="6" name="Rectangle 1032"/>
          <p:cNvSpPr>
            <a:spLocks noGrp="1" noChangeArrowheads="1"/>
          </p:cNvSpPr>
          <p:nvPr>
            <p:ph type="ftr" sz="quarter" idx="11"/>
          </p:nvPr>
        </p:nvSpPr>
        <p:spPr>
          <a:ln/>
        </p:spPr>
        <p:txBody>
          <a:bodyPr/>
          <a:lstStyle>
            <a:lvl1pPr>
              <a:defRPr/>
            </a:lvl1pPr>
          </a:lstStyle>
          <a:p>
            <a:pPr>
              <a:defRPr/>
            </a:pPr>
            <a:endParaRPr lang="en-US"/>
          </a:p>
        </p:txBody>
      </p:sp>
      <p:sp>
        <p:nvSpPr>
          <p:cNvPr id="7" name="Rectangle 1033"/>
          <p:cNvSpPr>
            <a:spLocks noGrp="1" noChangeArrowheads="1"/>
          </p:cNvSpPr>
          <p:nvPr>
            <p:ph type="sldNum" sz="quarter" idx="12"/>
          </p:nvPr>
        </p:nvSpPr>
        <p:spPr>
          <a:ln/>
        </p:spPr>
        <p:txBody>
          <a:bodyPr/>
          <a:lstStyle>
            <a:lvl1pPr>
              <a:defRPr/>
            </a:lvl1pPr>
          </a:lstStyle>
          <a:p>
            <a:pPr>
              <a:defRPr/>
            </a:pPr>
            <a:fld id="{E29D5D0B-8E82-40EB-8DD6-22DF0E6174FD}" type="slidenum">
              <a:rPr lang="en-US"/>
              <a:pPr>
                <a:defRPr/>
              </a:pPr>
              <a:t>‹#›</a:t>
            </a:fld>
            <a:endParaRPr lang="en-US"/>
          </a:p>
        </p:txBody>
      </p:sp>
    </p:spTree>
    <p:extLst>
      <p:ext uri="{BB962C8B-B14F-4D97-AF65-F5344CB8AC3E}">
        <p14:creationId xmlns:p14="http://schemas.microsoft.com/office/powerpoint/2010/main" val="4246360032"/>
      </p:ext>
    </p:extLst>
  </p:cSld>
  <p:clrMapOvr>
    <a:masterClrMapping/>
  </p:clrMapOvr>
  <p:transition spd="med">
    <p:random/>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031"/>
          <p:cNvSpPr>
            <a:spLocks noGrp="1" noChangeArrowheads="1"/>
          </p:cNvSpPr>
          <p:nvPr>
            <p:ph type="dt" sz="half" idx="10"/>
          </p:nvPr>
        </p:nvSpPr>
        <p:spPr>
          <a:ln/>
        </p:spPr>
        <p:txBody>
          <a:bodyPr/>
          <a:lstStyle>
            <a:lvl1pPr>
              <a:defRPr/>
            </a:lvl1pPr>
          </a:lstStyle>
          <a:p>
            <a:pPr>
              <a:defRPr/>
            </a:pPr>
            <a:endParaRPr lang="en-US"/>
          </a:p>
        </p:txBody>
      </p:sp>
      <p:sp>
        <p:nvSpPr>
          <p:cNvPr id="6" name="Rectangle 1032"/>
          <p:cNvSpPr>
            <a:spLocks noGrp="1" noChangeArrowheads="1"/>
          </p:cNvSpPr>
          <p:nvPr>
            <p:ph type="ftr" sz="quarter" idx="11"/>
          </p:nvPr>
        </p:nvSpPr>
        <p:spPr>
          <a:ln/>
        </p:spPr>
        <p:txBody>
          <a:bodyPr/>
          <a:lstStyle>
            <a:lvl1pPr>
              <a:defRPr/>
            </a:lvl1pPr>
          </a:lstStyle>
          <a:p>
            <a:pPr>
              <a:defRPr/>
            </a:pPr>
            <a:endParaRPr lang="en-US"/>
          </a:p>
        </p:txBody>
      </p:sp>
      <p:sp>
        <p:nvSpPr>
          <p:cNvPr id="7" name="Rectangle 1033"/>
          <p:cNvSpPr>
            <a:spLocks noGrp="1" noChangeArrowheads="1"/>
          </p:cNvSpPr>
          <p:nvPr>
            <p:ph type="sldNum" sz="quarter" idx="12"/>
          </p:nvPr>
        </p:nvSpPr>
        <p:spPr>
          <a:ln/>
        </p:spPr>
        <p:txBody>
          <a:bodyPr/>
          <a:lstStyle>
            <a:lvl1pPr>
              <a:defRPr/>
            </a:lvl1pPr>
          </a:lstStyle>
          <a:p>
            <a:pPr>
              <a:defRPr/>
            </a:pPr>
            <a:fld id="{2D4FCD25-2068-4AD7-B61B-72219B9550F5}" type="slidenum">
              <a:rPr lang="en-US"/>
              <a:pPr>
                <a:defRPr/>
              </a:pPr>
              <a:t>‹#›</a:t>
            </a:fld>
            <a:endParaRPr lang="en-US"/>
          </a:p>
        </p:txBody>
      </p:sp>
    </p:spTree>
    <p:extLst>
      <p:ext uri="{BB962C8B-B14F-4D97-AF65-F5344CB8AC3E}">
        <p14:creationId xmlns:p14="http://schemas.microsoft.com/office/powerpoint/2010/main" val="3974458491"/>
      </p:ext>
    </p:extLst>
  </p:cSld>
  <p:clrMapOvr>
    <a:masterClrMapping/>
  </p:clrMapOvr>
  <p:transition spd="med">
    <p:random/>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2.png"/><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2"/>
            </a:gs>
            <a:gs pos="100000">
              <a:schemeClr val="bg1"/>
            </a:gs>
          </a:gsLst>
          <a:path path="rect">
            <a:fillToRect r="100000" b="100000"/>
          </a:path>
        </a:gradFill>
        <a:effectLst/>
      </p:bgPr>
    </p:bg>
    <p:spTree>
      <p:nvGrpSpPr>
        <p:cNvPr id="1" name=""/>
        <p:cNvGrpSpPr/>
        <p:nvPr/>
      </p:nvGrpSpPr>
      <p:grpSpPr>
        <a:xfrm>
          <a:off x="0" y="0"/>
          <a:ext cx="0" cy="0"/>
          <a:chOff x="0" y="0"/>
          <a:chExt cx="0" cy="0"/>
        </a:xfrm>
      </p:grpSpPr>
      <p:grpSp>
        <p:nvGrpSpPr>
          <p:cNvPr id="1026" name="Group 1026"/>
          <p:cNvGrpSpPr>
            <a:grpSpLocks/>
          </p:cNvGrpSpPr>
          <p:nvPr/>
        </p:nvGrpSpPr>
        <p:grpSpPr bwMode="auto">
          <a:xfrm>
            <a:off x="-7938" y="1636713"/>
            <a:ext cx="9148763" cy="4618037"/>
            <a:chOff x="-5" y="1031"/>
            <a:chExt cx="5763" cy="2909"/>
          </a:xfrm>
        </p:grpSpPr>
        <p:pic>
          <p:nvPicPr>
            <p:cNvPr id="1032" name="Picture 1027" descr="ARTHSEPA"/>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gray">
            <a:xfrm>
              <a:off x="3778" y="3893"/>
              <a:ext cx="1980" cy="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3" name="Picture 1028" descr="Arthsepa"/>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5" y="1031"/>
              <a:ext cx="2832" cy="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027" name="Rectangle 1029"/>
          <p:cNvSpPr>
            <a:spLocks noGrp="1" noChangeArrowheads="1"/>
          </p:cNvSpPr>
          <p:nvPr>
            <p:ph type="title"/>
          </p:nvPr>
        </p:nvSpPr>
        <p:spPr bwMode="auto">
          <a:xfrm>
            <a:off x="317500" y="722313"/>
            <a:ext cx="8637588"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89803" dir="2700000" algn="ctr" rotWithShape="0">
                    <a:schemeClr val="bg2"/>
                  </a:outerShdw>
                </a:effectLst>
              </a14:hiddenEffects>
            </a:ext>
          </a:extLst>
        </p:spPr>
        <p:txBody>
          <a:bodyPr vert="horz" wrap="square" lIns="91440" tIns="45720" rIns="91440" bIns="45720" numCol="1" anchor="b" anchorCtr="0" compatLnSpc="1">
            <a:prstTxWarp prst="textNoShape">
              <a:avLst/>
            </a:prstTxWarp>
            <a:spAutoFit/>
          </a:bodyPr>
          <a:lstStyle/>
          <a:p>
            <a:pPr lvl="0"/>
            <a:r>
              <a:rPr lang="en-US" smtClean="0"/>
              <a:t>Click to edit Master title style</a:t>
            </a:r>
          </a:p>
        </p:txBody>
      </p:sp>
      <p:sp>
        <p:nvSpPr>
          <p:cNvPr id="1028" name="Rectangle 1030"/>
          <p:cNvSpPr>
            <a:spLocks noGrp="1" noChangeArrowheads="1"/>
          </p:cNvSpPr>
          <p:nvPr>
            <p:ph type="body" idx="1"/>
          </p:nvPr>
        </p:nvSpPr>
        <p:spPr bwMode="auto">
          <a:xfrm>
            <a:off x="328613" y="1941513"/>
            <a:ext cx="8208962"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079" name="Rectangle 1031"/>
          <p:cNvSpPr>
            <a:spLocks noGrp="1" noChangeArrowheads="1"/>
          </p:cNvSpPr>
          <p:nvPr>
            <p:ph type="dt" sz="half" idx="2"/>
          </p:nvPr>
        </p:nvSpPr>
        <p:spPr bwMode="auto">
          <a:xfrm>
            <a:off x="3433763" y="634365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defRPr sz="1400">
                <a:latin typeface="+mn-lt"/>
              </a:defRPr>
            </a:lvl1pPr>
          </a:lstStyle>
          <a:p>
            <a:pPr>
              <a:defRPr/>
            </a:pPr>
            <a:endParaRPr lang="en-US"/>
          </a:p>
        </p:txBody>
      </p:sp>
      <p:sp>
        <p:nvSpPr>
          <p:cNvPr id="3080" name="Rectangle 1032"/>
          <p:cNvSpPr>
            <a:spLocks noGrp="1" noChangeArrowheads="1"/>
          </p:cNvSpPr>
          <p:nvPr>
            <p:ph type="ftr" sz="quarter" idx="3"/>
          </p:nvPr>
        </p:nvSpPr>
        <p:spPr bwMode="auto">
          <a:xfrm>
            <a:off x="6108700" y="634365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400">
                <a:latin typeface="+mn-lt"/>
              </a:defRPr>
            </a:lvl1pPr>
          </a:lstStyle>
          <a:p>
            <a:pPr>
              <a:defRPr/>
            </a:pPr>
            <a:endParaRPr lang="en-US"/>
          </a:p>
        </p:txBody>
      </p:sp>
      <p:sp>
        <p:nvSpPr>
          <p:cNvPr id="3081" name="Rectangle 1033"/>
          <p:cNvSpPr>
            <a:spLocks noGrp="1" noChangeArrowheads="1"/>
          </p:cNvSpPr>
          <p:nvPr>
            <p:ph type="sldNum" sz="quarter" idx="4"/>
          </p:nvPr>
        </p:nvSpPr>
        <p:spPr bwMode="auto">
          <a:xfrm>
            <a:off x="146050" y="6361113"/>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a:latin typeface="+mn-lt"/>
              </a:defRPr>
            </a:lvl1pPr>
          </a:lstStyle>
          <a:p>
            <a:pPr>
              <a:defRPr/>
            </a:pPr>
            <a:fld id="{F7093719-84F6-4EFB-9C51-74E4C8F25E4A}" type="slidenum">
              <a:rPr lang="en-US"/>
              <a:pPr>
                <a:defRPr/>
              </a:pPr>
              <a:t>‹#›</a:t>
            </a:fld>
            <a:endParaRPr lang="en-US"/>
          </a:p>
        </p:txBody>
      </p:sp>
    </p:spTree>
  </p:cSld>
  <p:clrMap bg1="dk2" tx1="lt1" bg2="dk1" tx2="lt2" accent1="accent1" accent2="accent2" accent3="accent3" accent4="accent4" accent5="accent5" accent6="accent6" hlink="hlink" folHlink="folHlink"/>
  <p:sldLayoutIdLst>
    <p:sldLayoutId id="2147483693"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Lst>
  <p:transition spd="med">
    <p:random/>
  </p:transition>
  <p:hf hdr="0" ftr="0" dt="0"/>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Arial" charset="0"/>
        </a:defRPr>
      </a:lvl2pPr>
      <a:lvl3pPr algn="l" rtl="0" eaLnBrk="0" fontAlgn="base" hangingPunct="0">
        <a:spcBef>
          <a:spcPct val="0"/>
        </a:spcBef>
        <a:spcAft>
          <a:spcPct val="0"/>
        </a:spcAft>
        <a:defRPr sz="4400">
          <a:solidFill>
            <a:schemeClr val="tx2"/>
          </a:solidFill>
          <a:latin typeface="Arial" charset="0"/>
        </a:defRPr>
      </a:lvl3pPr>
      <a:lvl4pPr algn="l" rtl="0" eaLnBrk="0" fontAlgn="base" hangingPunct="0">
        <a:spcBef>
          <a:spcPct val="0"/>
        </a:spcBef>
        <a:spcAft>
          <a:spcPct val="0"/>
        </a:spcAft>
        <a:defRPr sz="4400">
          <a:solidFill>
            <a:schemeClr val="tx2"/>
          </a:solidFill>
          <a:latin typeface="Arial" charset="0"/>
        </a:defRPr>
      </a:lvl4pPr>
      <a:lvl5pPr algn="l" rtl="0" eaLnBrk="0" fontAlgn="base" hangingPunct="0">
        <a:spcBef>
          <a:spcPct val="0"/>
        </a:spcBef>
        <a:spcAft>
          <a:spcPct val="0"/>
        </a:spcAft>
        <a:defRPr sz="4400">
          <a:solidFill>
            <a:schemeClr val="tx2"/>
          </a:solidFill>
          <a:latin typeface="Arial" charset="0"/>
        </a:defRPr>
      </a:lvl5pPr>
      <a:lvl6pPr marL="457200" algn="l" rtl="0" fontAlgn="base">
        <a:spcBef>
          <a:spcPct val="0"/>
        </a:spcBef>
        <a:spcAft>
          <a:spcPct val="0"/>
        </a:spcAft>
        <a:defRPr sz="4400">
          <a:solidFill>
            <a:schemeClr val="tx2"/>
          </a:solidFill>
          <a:latin typeface="Arial" charset="0"/>
        </a:defRPr>
      </a:lvl6pPr>
      <a:lvl7pPr marL="914400" algn="l" rtl="0" fontAlgn="base">
        <a:spcBef>
          <a:spcPct val="0"/>
        </a:spcBef>
        <a:spcAft>
          <a:spcPct val="0"/>
        </a:spcAft>
        <a:defRPr sz="4400">
          <a:solidFill>
            <a:schemeClr val="tx2"/>
          </a:solidFill>
          <a:latin typeface="Arial" charset="0"/>
        </a:defRPr>
      </a:lvl7pPr>
      <a:lvl8pPr marL="1371600" algn="l" rtl="0" fontAlgn="base">
        <a:spcBef>
          <a:spcPct val="0"/>
        </a:spcBef>
        <a:spcAft>
          <a:spcPct val="0"/>
        </a:spcAft>
        <a:defRPr sz="4400">
          <a:solidFill>
            <a:schemeClr val="tx2"/>
          </a:solidFill>
          <a:latin typeface="Arial" charset="0"/>
        </a:defRPr>
      </a:lvl8pPr>
      <a:lvl9pPr marL="1828800" algn="l"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lr>
          <a:srgbClr val="CCFF33"/>
        </a:buClr>
        <a:buSzPct val="70000"/>
        <a:buFont typeface="Wingdings"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65000"/>
        <a:buFont typeface="Wingdings" pitchFamily="2" charset="2"/>
        <a:buChar char="n"/>
        <a:defRPr sz="2800">
          <a:solidFill>
            <a:schemeClr val="tx1"/>
          </a:solidFill>
          <a:latin typeface="+mn-lt"/>
        </a:defRPr>
      </a:lvl2pPr>
      <a:lvl3pPr marL="1143000" indent="-228600" algn="l" rtl="0" eaLnBrk="0" fontAlgn="base" hangingPunct="0">
        <a:spcBef>
          <a:spcPct val="20000"/>
        </a:spcBef>
        <a:spcAft>
          <a:spcPct val="0"/>
        </a:spcAft>
        <a:buClr>
          <a:srgbClr val="0099CC"/>
        </a:buClr>
        <a:buSzPct val="65000"/>
        <a:buFont typeface="Wingdings" pitchFamily="2" charset="2"/>
        <a:buChar char="n"/>
        <a:defRPr sz="2400">
          <a:solidFill>
            <a:schemeClr val="tx1"/>
          </a:solidFill>
          <a:latin typeface="+mn-lt"/>
        </a:defRPr>
      </a:lvl3pPr>
      <a:lvl4pPr marL="1600200" indent="-228600" algn="l" rtl="0" eaLnBrk="0" fontAlgn="base" hangingPunct="0">
        <a:spcBef>
          <a:spcPct val="20000"/>
        </a:spcBef>
        <a:spcAft>
          <a:spcPct val="0"/>
        </a:spcAft>
        <a:buClr>
          <a:schemeClr val="tx2"/>
        </a:buClr>
        <a:buSzPct val="75000"/>
        <a:buFont typeface="Wingdings" pitchFamily="2" charset="2"/>
        <a:buChar char="n"/>
        <a:defRPr sz="2000">
          <a:solidFill>
            <a:schemeClr val="tx1"/>
          </a:solidFill>
          <a:latin typeface="+mn-lt"/>
        </a:defRPr>
      </a:lvl4pPr>
      <a:lvl5pPr marL="2057400" indent="-228600" algn="l" rtl="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mn-lt"/>
        </a:defRPr>
      </a:lvl5pPr>
      <a:lvl6pPr marL="2514600" indent="-228600" algn="l" rtl="0" fontAlgn="base">
        <a:spcBef>
          <a:spcPct val="20000"/>
        </a:spcBef>
        <a:spcAft>
          <a:spcPct val="0"/>
        </a:spcAft>
        <a:buClr>
          <a:schemeClr val="hlink"/>
        </a:buClr>
        <a:buSzPct val="65000"/>
        <a:buFont typeface="Wingdings" pitchFamily="2" charset="2"/>
        <a:buChar char="n"/>
        <a:defRPr sz="2000">
          <a:solidFill>
            <a:schemeClr val="tx1"/>
          </a:solidFill>
          <a:latin typeface="+mn-lt"/>
        </a:defRPr>
      </a:lvl6pPr>
      <a:lvl7pPr marL="2971800" indent="-228600" algn="l" rtl="0" fontAlgn="base">
        <a:spcBef>
          <a:spcPct val="20000"/>
        </a:spcBef>
        <a:spcAft>
          <a:spcPct val="0"/>
        </a:spcAft>
        <a:buClr>
          <a:schemeClr val="hlink"/>
        </a:buClr>
        <a:buSzPct val="65000"/>
        <a:buFont typeface="Wingdings" pitchFamily="2" charset="2"/>
        <a:buChar char="n"/>
        <a:defRPr sz="2000">
          <a:solidFill>
            <a:schemeClr val="tx1"/>
          </a:solidFill>
          <a:latin typeface="+mn-lt"/>
        </a:defRPr>
      </a:lvl7pPr>
      <a:lvl8pPr marL="3429000" indent="-228600" algn="l" rtl="0" fontAlgn="base">
        <a:spcBef>
          <a:spcPct val="20000"/>
        </a:spcBef>
        <a:spcAft>
          <a:spcPct val="0"/>
        </a:spcAft>
        <a:buClr>
          <a:schemeClr val="hlink"/>
        </a:buClr>
        <a:buSzPct val="65000"/>
        <a:buFont typeface="Wingdings" pitchFamily="2" charset="2"/>
        <a:buChar char="n"/>
        <a:defRPr sz="2000">
          <a:solidFill>
            <a:schemeClr val="tx1"/>
          </a:solidFill>
          <a:latin typeface="+mn-lt"/>
        </a:defRPr>
      </a:lvl8pPr>
      <a:lvl9pPr marL="3886200" indent="-228600" algn="l" rtl="0" fontAlgn="base">
        <a:spcBef>
          <a:spcPct val="20000"/>
        </a:spcBef>
        <a:spcAft>
          <a:spcPct val="0"/>
        </a:spcAft>
        <a:buClr>
          <a:schemeClr val="hlink"/>
        </a:buClr>
        <a:buSzPct val="65000"/>
        <a:buFont typeface="Wingdings" pitchFamily="2" charset="2"/>
        <a:buChar char="n"/>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 Target="slide11.xml"/><Relationship Id="rId2" Type="http://schemas.openxmlformats.org/officeDocument/2006/relationships/slide" Target="slide6.xml"/><Relationship Id="rId1" Type="http://schemas.openxmlformats.org/officeDocument/2006/relationships/slideLayout" Target="../slideLayouts/slideLayout1.xml"/><Relationship Id="rId4" Type="http://schemas.openxmlformats.org/officeDocument/2006/relationships/slide" Target="slide1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3" Type="http://schemas.openxmlformats.org/officeDocument/2006/relationships/hyperlink" Target="http://www.freedom.alpine.k12.ut.us/freedom_elementary/Freedom_School_files/Acceptable%20use.pdf" TargetMode="External"/><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slide" Target="slide22.xml"/><Relationship Id="rId2" Type="http://schemas.openxmlformats.org/officeDocument/2006/relationships/slide" Target="slide21.xml"/><Relationship Id="rId1" Type="http://schemas.openxmlformats.org/officeDocument/2006/relationships/slideLayout" Target="../slideLayouts/slideLayout2.xml"/><Relationship Id="rId5" Type="http://schemas.openxmlformats.org/officeDocument/2006/relationships/slide" Target="slide24.xml"/><Relationship Id="rId4" Type="http://schemas.openxmlformats.org/officeDocument/2006/relationships/slide" Target="slide2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slide" Target="slide20.xml"/><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2" Type="http://schemas.openxmlformats.org/officeDocument/2006/relationships/slide" Target="slide20.xml"/><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2" Type="http://schemas.openxmlformats.org/officeDocument/2006/relationships/slide" Target="slide20.xml"/><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hyperlink" Target="http://complit.usu.edu/ethics_modules.html" TargetMode="External"/><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p:txBody>
          <a:bodyPr/>
          <a:lstStyle/>
          <a:p>
            <a:pPr eaLnBrk="1" hangingPunct="1"/>
            <a:r>
              <a:rPr lang="en-US" smtClean="0">
                <a:solidFill>
                  <a:schemeClr val="hlink"/>
                </a:solidFill>
                <a:hlinkClick r:id="rId2" action="ppaction://hlinksldjump"/>
              </a:rPr>
              <a:t>Ethics</a:t>
            </a:r>
            <a:r>
              <a:rPr lang="en-US" smtClean="0">
                <a:solidFill>
                  <a:schemeClr val="hlink"/>
                </a:solidFill>
              </a:rPr>
              <a:t>, </a:t>
            </a:r>
            <a:r>
              <a:rPr lang="en-US" smtClean="0">
                <a:solidFill>
                  <a:schemeClr val="hlink"/>
                </a:solidFill>
                <a:hlinkClick r:id="rId3" action="ppaction://hlinksldjump"/>
              </a:rPr>
              <a:t>Rules</a:t>
            </a:r>
            <a:r>
              <a:rPr lang="en-US" smtClean="0">
                <a:solidFill>
                  <a:schemeClr val="hlink"/>
                </a:solidFill>
              </a:rPr>
              <a:t>, and </a:t>
            </a:r>
            <a:r>
              <a:rPr lang="en-US" smtClean="0">
                <a:solidFill>
                  <a:schemeClr val="hlink"/>
                </a:solidFill>
                <a:hlinkClick r:id="rId4" action="ppaction://hlinksldjump"/>
              </a:rPr>
              <a:t>Laws</a:t>
            </a:r>
            <a:endParaRPr lang="en-US" smtClean="0">
              <a:solidFill>
                <a:schemeClr val="hlink"/>
              </a:solidFill>
            </a:endParaRPr>
          </a:p>
        </p:txBody>
      </p:sp>
      <p:sp>
        <p:nvSpPr>
          <p:cNvPr id="2051" name="Rectangle 3"/>
          <p:cNvSpPr>
            <a:spLocks noGrp="1" noChangeArrowheads="1"/>
          </p:cNvSpPr>
          <p:nvPr>
            <p:ph type="subTitle" idx="1"/>
          </p:nvPr>
        </p:nvSpPr>
        <p:spPr>
          <a:xfrm>
            <a:off x="762000" y="3492500"/>
            <a:ext cx="8026400" cy="1752600"/>
          </a:xfrm>
        </p:spPr>
        <p:txBody>
          <a:bodyPr/>
          <a:lstStyle/>
          <a:p>
            <a:pPr eaLnBrk="1" hangingPunct="1"/>
            <a:r>
              <a:rPr lang="en-US" smtClean="0"/>
              <a:t>Using the computer appropriately.</a:t>
            </a:r>
          </a:p>
        </p:txBody>
      </p:sp>
    </p:spTree>
  </p:cSld>
  <p:clrMapOvr>
    <a:masterClrMapping/>
  </p:clrMapOvr>
  <p:transition spd="med">
    <p:rand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051">
                                            <p:txEl>
                                              <p:pRg st="0" end="0"/>
                                            </p:txEl>
                                          </p:spTgt>
                                        </p:tgtEl>
                                        <p:attrNameLst>
                                          <p:attrName>style.visibility</p:attrName>
                                        </p:attrNameLst>
                                      </p:cBhvr>
                                      <p:to>
                                        <p:strVal val="visible"/>
                                      </p:to>
                                    </p:set>
                                    <p:animEffect transition="in" filter="box(in)">
                                      <p:cBhvr>
                                        <p:cTn id="7" dur="500"/>
                                        <p:tgtEl>
                                          <p:spTgt spid="205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1" grpId="0" build="p" autoUpdateAnimBg="0"/>
    </p:bld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4" name="Rectangle 5"/>
          <p:cNvSpPr>
            <a:spLocks noGrp="1" noChangeArrowheads="1"/>
          </p:cNvSpPr>
          <p:nvPr>
            <p:ph type="title"/>
          </p:nvPr>
        </p:nvSpPr>
        <p:spPr/>
        <p:txBody>
          <a:bodyPr/>
          <a:lstStyle/>
          <a:p>
            <a:pPr eaLnBrk="1" hangingPunct="1"/>
            <a:r>
              <a:rPr lang="en-US" smtClean="0"/>
              <a:t>What follows an </a:t>
            </a:r>
            <a:r>
              <a:rPr lang="en-US" u="sng" smtClean="0"/>
              <a:t>un</a:t>
            </a:r>
            <a:r>
              <a:rPr lang="en-US" smtClean="0"/>
              <a:t>ethical choice?</a:t>
            </a:r>
          </a:p>
        </p:txBody>
      </p:sp>
      <p:sp>
        <p:nvSpPr>
          <p:cNvPr id="33798" name="Rectangle 6"/>
          <p:cNvSpPr>
            <a:spLocks noGrp="1" noChangeArrowheads="1"/>
          </p:cNvSpPr>
          <p:nvPr>
            <p:ph type="body" sz="half" idx="1"/>
          </p:nvPr>
        </p:nvSpPr>
        <p:spPr/>
        <p:txBody>
          <a:bodyPr/>
          <a:lstStyle/>
          <a:p>
            <a:pPr eaLnBrk="1" hangingPunct="1">
              <a:buClr>
                <a:schemeClr val="tx2"/>
              </a:buClr>
            </a:pPr>
            <a:r>
              <a:rPr lang="en-US" sz="2800" smtClean="0"/>
              <a:t>Lost opportunities</a:t>
            </a:r>
          </a:p>
          <a:p>
            <a:pPr eaLnBrk="1" hangingPunct="1">
              <a:buClr>
                <a:schemeClr val="tx2"/>
              </a:buClr>
            </a:pPr>
            <a:r>
              <a:rPr lang="en-US" sz="2800" smtClean="0"/>
              <a:t>Destruction of  trust</a:t>
            </a:r>
          </a:p>
          <a:p>
            <a:pPr eaLnBrk="1" hangingPunct="1">
              <a:buClr>
                <a:schemeClr val="tx2"/>
              </a:buClr>
            </a:pPr>
            <a:r>
              <a:rPr lang="en-US" sz="2800" smtClean="0"/>
              <a:t>Damage to people and things</a:t>
            </a:r>
          </a:p>
          <a:p>
            <a:pPr eaLnBrk="1" hangingPunct="1">
              <a:buClr>
                <a:schemeClr val="tx2"/>
              </a:buClr>
            </a:pPr>
            <a:r>
              <a:rPr lang="en-US" sz="2800" smtClean="0"/>
              <a:t>And . . . ?</a:t>
            </a:r>
          </a:p>
        </p:txBody>
      </p:sp>
      <p:sp>
        <p:nvSpPr>
          <p:cNvPr id="2" name="Slide Number Placeholder 1"/>
          <p:cNvSpPr>
            <a:spLocks noGrp="1"/>
          </p:cNvSpPr>
          <p:nvPr>
            <p:ph type="sldNum" sz="quarter" idx="12"/>
          </p:nvPr>
        </p:nvSpPr>
        <p:spPr/>
        <p:txBody>
          <a:bodyPr/>
          <a:lstStyle/>
          <a:p>
            <a:pPr>
              <a:defRPr/>
            </a:pPr>
            <a:fld id="{B2C6F113-1DB2-4DD2-ADFA-C2B48F0144A7}" type="slidenum">
              <a:rPr lang="en-US"/>
              <a:pPr>
                <a:defRPr/>
              </a:pPr>
              <a:t>10</a:t>
            </a:fld>
            <a:endParaRPr lang="en-US"/>
          </a:p>
        </p:txBody>
      </p:sp>
    </p:spTree>
  </p:cSld>
  <p:clrMapOvr>
    <a:masterClrMapping/>
  </p:clrMapOvr>
  <p:transition spd="med">
    <p:rand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3798">
                                            <p:txEl>
                                              <p:pRg st="0" end="0"/>
                                            </p:txEl>
                                          </p:spTgt>
                                        </p:tgtEl>
                                        <p:attrNameLst>
                                          <p:attrName>style.visibility</p:attrName>
                                        </p:attrNameLst>
                                      </p:cBhvr>
                                      <p:to>
                                        <p:strVal val="visible"/>
                                      </p:to>
                                    </p:set>
                                    <p:animEffect transition="in" filter="dissolve">
                                      <p:cBhvr>
                                        <p:cTn id="7" dur="500"/>
                                        <p:tgtEl>
                                          <p:spTgt spid="33798">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3798">
                                            <p:txEl>
                                              <p:pRg st="1" end="1"/>
                                            </p:txEl>
                                          </p:spTgt>
                                        </p:tgtEl>
                                        <p:attrNameLst>
                                          <p:attrName>style.visibility</p:attrName>
                                        </p:attrNameLst>
                                      </p:cBhvr>
                                      <p:to>
                                        <p:strVal val="visible"/>
                                      </p:to>
                                    </p:set>
                                    <p:animEffect transition="in" filter="dissolve">
                                      <p:cBhvr>
                                        <p:cTn id="12" dur="500"/>
                                        <p:tgtEl>
                                          <p:spTgt spid="33798">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3798">
                                            <p:txEl>
                                              <p:pRg st="2" end="2"/>
                                            </p:txEl>
                                          </p:spTgt>
                                        </p:tgtEl>
                                        <p:attrNameLst>
                                          <p:attrName>style.visibility</p:attrName>
                                        </p:attrNameLst>
                                      </p:cBhvr>
                                      <p:to>
                                        <p:strVal val="visible"/>
                                      </p:to>
                                    </p:set>
                                    <p:animEffect transition="in" filter="dissolve">
                                      <p:cBhvr>
                                        <p:cTn id="17" dur="500"/>
                                        <p:tgtEl>
                                          <p:spTgt spid="33798">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33798">
                                            <p:txEl>
                                              <p:pRg st="3" end="3"/>
                                            </p:txEl>
                                          </p:spTgt>
                                        </p:tgtEl>
                                        <p:attrNameLst>
                                          <p:attrName>style.visibility</p:attrName>
                                        </p:attrNameLst>
                                      </p:cBhvr>
                                      <p:to>
                                        <p:strVal val="visible"/>
                                      </p:to>
                                    </p:set>
                                    <p:animEffect transition="in" filter="dissolve">
                                      <p:cBhvr>
                                        <p:cTn id="22" dur="500"/>
                                        <p:tgtEl>
                                          <p:spTgt spid="33798">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8" grpId="0" build="p" bldLvl="4"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US" smtClean="0"/>
              <a:t>What are rules</a:t>
            </a:r>
          </a:p>
        </p:txBody>
      </p:sp>
      <p:sp>
        <p:nvSpPr>
          <p:cNvPr id="19459" name="Rectangle 3"/>
          <p:cNvSpPr>
            <a:spLocks noGrp="1" noChangeArrowheads="1"/>
          </p:cNvSpPr>
          <p:nvPr>
            <p:ph type="body" idx="1"/>
          </p:nvPr>
        </p:nvSpPr>
        <p:spPr/>
        <p:txBody>
          <a:bodyPr/>
          <a:lstStyle/>
          <a:p>
            <a:pPr eaLnBrk="1" hangingPunct="1">
              <a:buFont typeface="Wingdings" pitchFamily="2" charset="2"/>
              <a:buNone/>
            </a:pPr>
            <a:r>
              <a:rPr lang="en-US" smtClean="0"/>
              <a:t>	Specific guidelines about appropriate use of computers as outlined in . . .</a:t>
            </a:r>
          </a:p>
          <a:p>
            <a:pPr eaLnBrk="1" hangingPunct="1">
              <a:buFont typeface="Wingdings" pitchFamily="2" charset="2"/>
              <a:buNone/>
            </a:pPr>
            <a:endParaRPr lang="en-US" smtClean="0"/>
          </a:p>
          <a:p>
            <a:pPr lvl="1" eaLnBrk="1" hangingPunct="1">
              <a:buClr>
                <a:schemeClr val="tx2"/>
              </a:buClr>
            </a:pPr>
            <a:r>
              <a:rPr lang="en-US" smtClean="0">
                <a:hlinkClick r:id="rId3"/>
              </a:rPr>
              <a:t>Acceptable Use Policies (AUPs)</a:t>
            </a:r>
            <a:endParaRPr lang="en-US" smtClean="0"/>
          </a:p>
          <a:p>
            <a:pPr lvl="1" eaLnBrk="1" hangingPunct="1">
              <a:buClr>
                <a:schemeClr val="tx2"/>
              </a:buClr>
            </a:pPr>
            <a:r>
              <a:rPr lang="en-US" smtClean="0">
                <a:solidFill>
                  <a:srgbClr val="FFFFFF"/>
                </a:solidFill>
              </a:rPr>
              <a:t>Professional Codes of Ethics</a:t>
            </a:r>
          </a:p>
          <a:p>
            <a:pPr lvl="1" eaLnBrk="1" hangingPunct="1">
              <a:buClr>
                <a:schemeClr val="tx2"/>
              </a:buClr>
            </a:pPr>
            <a:r>
              <a:rPr lang="en-US" smtClean="0"/>
              <a:t>Classroom Disclosure Documents</a:t>
            </a:r>
          </a:p>
        </p:txBody>
      </p:sp>
      <p:sp>
        <p:nvSpPr>
          <p:cNvPr id="9220" name="AutoShape 4">
            <a:hlinkClick r:id="" action="ppaction://hlinkshowjump?jump=firstslide" highlightClick="1"/>
          </p:cNvPr>
          <p:cNvSpPr>
            <a:spLocks noChangeArrowheads="1"/>
          </p:cNvSpPr>
          <p:nvPr/>
        </p:nvSpPr>
        <p:spPr bwMode="auto">
          <a:xfrm>
            <a:off x="6019800" y="5657850"/>
            <a:ext cx="457200" cy="457200"/>
          </a:xfrm>
          <a:prstGeom prst="actionButtonBlank">
            <a:avLst/>
          </a:prstGeom>
          <a:solidFill>
            <a:schemeClr val="tx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221" name="Text Box 5"/>
          <p:cNvSpPr txBox="1">
            <a:spLocks noChangeArrowheads="1"/>
          </p:cNvSpPr>
          <p:nvPr/>
        </p:nvSpPr>
        <p:spPr bwMode="auto">
          <a:xfrm>
            <a:off x="6477000" y="5715000"/>
            <a:ext cx="25908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1" hangingPunct="1">
              <a:spcBef>
                <a:spcPct val="50000"/>
              </a:spcBef>
            </a:pPr>
            <a:r>
              <a:rPr lang="en-US" sz="1600"/>
              <a:t>Back to Slide 1</a:t>
            </a:r>
          </a:p>
        </p:txBody>
      </p:sp>
      <p:grpSp>
        <p:nvGrpSpPr>
          <p:cNvPr id="19462" name="Group 6"/>
          <p:cNvGrpSpPr>
            <a:grpSpLocks/>
          </p:cNvGrpSpPr>
          <p:nvPr/>
        </p:nvGrpSpPr>
        <p:grpSpPr bwMode="auto">
          <a:xfrm>
            <a:off x="4038600" y="381000"/>
            <a:ext cx="928688" cy="1255713"/>
            <a:chOff x="641" y="3007"/>
            <a:chExt cx="585" cy="791"/>
          </a:xfrm>
        </p:grpSpPr>
        <p:sp>
          <p:nvSpPr>
            <p:cNvPr id="9275" name="Freeform 7"/>
            <p:cNvSpPr>
              <a:spLocks/>
            </p:cNvSpPr>
            <p:nvPr/>
          </p:nvSpPr>
          <p:spPr bwMode="auto">
            <a:xfrm>
              <a:off x="644" y="3009"/>
              <a:ext cx="580" cy="594"/>
            </a:xfrm>
            <a:custGeom>
              <a:avLst/>
              <a:gdLst>
                <a:gd name="T0" fmla="*/ 17 w 3476"/>
                <a:gd name="T1" fmla="*/ 48 h 3559"/>
                <a:gd name="T2" fmla="*/ 20 w 3476"/>
                <a:gd name="T3" fmla="*/ 44 h 3559"/>
                <a:gd name="T4" fmla="*/ 23 w 3476"/>
                <a:gd name="T5" fmla="*/ 41 h 3559"/>
                <a:gd name="T6" fmla="*/ 26 w 3476"/>
                <a:gd name="T7" fmla="*/ 38 h 3559"/>
                <a:gd name="T8" fmla="*/ 30 w 3476"/>
                <a:gd name="T9" fmla="*/ 36 h 3559"/>
                <a:gd name="T10" fmla="*/ 34 w 3476"/>
                <a:gd name="T11" fmla="*/ 33 h 3559"/>
                <a:gd name="T12" fmla="*/ 38 w 3476"/>
                <a:gd name="T13" fmla="*/ 32 h 3559"/>
                <a:gd name="T14" fmla="*/ 42 w 3476"/>
                <a:gd name="T15" fmla="*/ 31 h 3559"/>
                <a:gd name="T16" fmla="*/ 45 w 3476"/>
                <a:gd name="T17" fmla="*/ 30 h 3559"/>
                <a:gd name="T18" fmla="*/ 49 w 3476"/>
                <a:gd name="T19" fmla="*/ 30 h 3559"/>
                <a:gd name="T20" fmla="*/ 52 w 3476"/>
                <a:gd name="T21" fmla="*/ 31 h 3559"/>
                <a:gd name="T22" fmla="*/ 55 w 3476"/>
                <a:gd name="T23" fmla="*/ 32 h 3559"/>
                <a:gd name="T24" fmla="*/ 58 w 3476"/>
                <a:gd name="T25" fmla="*/ 34 h 3559"/>
                <a:gd name="T26" fmla="*/ 60 w 3476"/>
                <a:gd name="T27" fmla="*/ 36 h 3559"/>
                <a:gd name="T28" fmla="*/ 61 w 3476"/>
                <a:gd name="T29" fmla="*/ 38 h 3559"/>
                <a:gd name="T30" fmla="*/ 62 w 3476"/>
                <a:gd name="T31" fmla="*/ 41 h 3559"/>
                <a:gd name="T32" fmla="*/ 63 w 3476"/>
                <a:gd name="T33" fmla="*/ 45 h 3559"/>
                <a:gd name="T34" fmla="*/ 62 w 3476"/>
                <a:gd name="T35" fmla="*/ 48 h 3559"/>
                <a:gd name="T36" fmla="*/ 60 w 3476"/>
                <a:gd name="T37" fmla="*/ 51 h 3559"/>
                <a:gd name="T38" fmla="*/ 57 w 3476"/>
                <a:gd name="T39" fmla="*/ 55 h 3559"/>
                <a:gd name="T40" fmla="*/ 53 w 3476"/>
                <a:gd name="T41" fmla="*/ 57 h 3559"/>
                <a:gd name="T42" fmla="*/ 49 w 3476"/>
                <a:gd name="T43" fmla="*/ 60 h 3559"/>
                <a:gd name="T44" fmla="*/ 45 w 3476"/>
                <a:gd name="T45" fmla="*/ 62 h 3559"/>
                <a:gd name="T46" fmla="*/ 40 w 3476"/>
                <a:gd name="T47" fmla="*/ 64 h 3559"/>
                <a:gd name="T48" fmla="*/ 35 w 3476"/>
                <a:gd name="T49" fmla="*/ 65 h 3559"/>
                <a:gd name="T50" fmla="*/ 31 w 3476"/>
                <a:gd name="T51" fmla="*/ 66 h 3559"/>
                <a:gd name="T52" fmla="*/ 27 w 3476"/>
                <a:gd name="T53" fmla="*/ 67 h 3559"/>
                <a:gd name="T54" fmla="*/ 48 w 3476"/>
                <a:gd name="T55" fmla="*/ 99 h 3559"/>
                <a:gd name="T56" fmla="*/ 58 w 3476"/>
                <a:gd name="T57" fmla="*/ 78 h 3559"/>
                <a:gd name="T58" fmla="*/ 62 w 3476"/>
                <a:gd name="T59" fmla="*/ 77 h 3559"/>
                <a:gd name="T60" fmla="*/ 66 w 3476"/>
                <a:gd name="T61" fmla="*/ 77 h 3559"/>
                <a:gd name="T62" fmla="*/ 70 w 3476"/>
                <a:gd name="T63" fmla="*/ 76 h 3559"/>
                <a:gd name="T64" fmla="*/ 74 w 3476"/>
                <a:gd name="T65" fmla="*/ 75 h 3559"/>
                <a:gd name="T66" fmla="*/ 79 w 3476"/>
                <a:gd name="T67" fmla="*/ 73 h 3559"/>
                <a:gd name="T68" fmla="*/ 84 w 3476"/>
                <a:gd name="T69" fmla="*/ 70 h 3559"/>
                <a:gd name="T70" fmla="*/ 88 w 3476"/>
                <a:gd name="T71" fmla="*/ 65 h 3559"/>
                <a:gd name="T72" fmla="*/ 92 w 3476"/>
                <a:gd name="T73" fmla="*/ 60 h 3559"/>
                <a:gd name="T74" fmla="*/ 94 w 3476"/>
                <a:gd name="T75" fmla="*/ 54 h 3559"/>
                <a:gd name="T76" fmla="*/ 96 w 3476"/>
                <a:gd name="T77" fmla="*/ 48 h 3559"/>
                <a:gd name="T78" fmla="*/ 97 w 3476"/>
                <a:gd name="T79" fmla="*/ 41 h 3559"/>
                <a:gd name="T80" fmla="*/ 96 w 3476"/>
                <a:gd name="T81" fmla="*/ 35 h 3559"/>
                <a:gd name="T82" fmla="*/ 95 w 3476"/>
                <a:gd name="T83" fmla="*/ 28 h 3559"/>
                <a:gd name="T84" fmla="*/ 93 w 3476"/>
                <a:gd name="T85" fmla="*/ 22 h 3559"/>
                <a:gd name="T86" fmla="*/ 89 w 3476"/>
                <a:gd name="T87" fmla="*/ 17 h 3559"/>
                <a:gd name="T88" fmla="*/ 82 w 3476"/>
                <a:gd name="T89" fmla="*/ 11 h 3559"/>
                <a:gd name="T90" fmla="*/ 73 w 3476"/>
                <a:gd name="T91" fmla="*/ 6 h 3559"/>
                <a:gd name="T92" fmla="*/ 63 w 3476"/>
                <a:gd name="T93" fmla="*/ 2 h 3559"/>
                <a:gd name="T94" fmla="*/ 54 w 3476"/>
                <a:gd name="T95" fmla="*/ 0 h 3559"/>
                <a:gd name="T96" fmla="*/ 45 w 3476"/>
                <a:gd name="T97" fmla="*/ 0 h 3559"/>
                <a:gd name="T98" fmla="*/ 36 w 3476"/>
                <a:gd name="T99" fmla="*/ 2 h 3559"/>
                <a:gd name="T100" fmla="*/ 27 w 3476"/>
                <a:gd name="T101" fmla="*/ 5 h 3559"/>
                <a:gd name="T102" fmla="*/ 19 w 3476"/>
                <a:gd name="T103" fmla="*/ 9 h 3559"/>
                <a:gd name="T104" fmla="*/ 12 w 3476"/>
                <a:gd name="T105" fmla="*/ 15 h 3559"/>
                <a:gd name="T106" fmla="*/ 6 w 3476"/>
                <a:gd name="T107" fmla="*/ 21 h 3559"/>
                <a:gd name="T108" fmla="*/ 0 w 3476"/>
                <a:gd name="T109" fmla="*/ 29 h 3559"/>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3476" h="3559">
                  <a:moveTo>
                    <a:pt x="0" y="1044"/>
                  </a:moveTo>
                  <a:lnTo>
                    <a:pt x="562" y="1776"/>
                  </a:lnTo>
                  <a:lnTo>
                    <a:pt x="599" y="1726"/>
                  </a:lnTo>
                  <a:lnTo>
                    <a:pt x="637" y="1677"/>
                  </a:lnTo>
                  <a:lnTo>
                    <a:pt x="674" y="1631"/>
                  </a:lnTo>
                  <a:lnTo>
                    <a:pt x="710" y="1588"/>
                  </a:lnTo>
                  <a:lnTo>
                    <a:pt x="747" y="1546"/>
                  </a:lnTo>
                  <a:lnTo>
                    <a:pt x="785" y="1507"/>
                  </a:lnTo>
                  <a:lnTo>
                    <a:pt x="823" y="1470"/>
                  </a:lnTo>
                  <a:lnTo>
                    <a:pt x="862" y="1433"/>
                  </a:lnTo>
                  <a:lnTo>
                    <a:pt x="902" y="1399"/>
                  </a:lnTo>
                  <a:lnTo>
                    <a:pt x="943" y="1367"/>
                  </a:lnTo>
                  <a:lnTo>
                    <a:pt x="986" y="1335"/>
                  </a:lnTo>
                  <a:lnTo>
                    <a:pt x="1029" y="1306"/>
                  </a:lnTo>
                  <a:lnTo>
                    <a:pt x="1074" y="1277"/>
                  </a:lnTo>
                  <a:lnTo>
                    <a:pt x="1122" y="1251"/>
                  </a:lnTo>
                  <a:lnTo>
                    <a:pt x="1170" y="1225"/>
                  </a:lnTo>
                  <a:lnTo>
                    <a:pt x="1220" y="1199"/>
                  </a:lnTo>
                  <a:lnTo>
                    <a:pt x="1267" y="1180"/>
                  </a:lnTo>
                  <a:lnTo>
                    <a:pt x="1311" y="1161"/>
                  </a:lnTo>
                  <a:lnTo>
                    <a:pt x="1357" y="1145"/>
                  </a:lnTo>
                  <a:lnTo>
                    <a:pt x="1403" y="1131"/>
                  </a:lnTo>
                  <a:lnTo>
                    <a:pt x="1449" y="1119"/>
                  </a:lnTo>
                  <a:lnTo>
                    <a:pt x="1493" y="1109"/>
                  </a:lnTo>
                  <a:lnTo>
                    <a:pt x="1538" y="1101"/>
                  </a:lnTo>
                  <a:lnTo>
                    <a:pt x="1581" y="1095"/>
                  </a:lnTo>
                  <a:lnTo>
                    <a:pt x="1625" y="1092"/>
                  </a:lnTo>
                  <a:lnTo>
                    <a:pt x="1667" y="1090"/>
                  </a:lnTo>
                  <a:lnTo>
                    <a:pt x="1709" y="1090"/>
                  </a:lnTo>
                  <a:lnTo>
                    <a:pt x="1752" y="1093"/>
                  </a:lnTo>
                  <a:lnTo>
                    <a:pt x="1791" y="1096"/>
                  </a:lnTo>
                  <a:lnTo>
                    <a:pt x="1831" y="1103"/>
                  </a:lnTo>
                  <a:lnTo>
                    <a:pt x="1869" y="1111"/>
                  </a:lnTo>
                  <a:lnTo>
                    <a:pt x="1906" y="1122"/>
                  </a:lnTo>
                  <a:lnTo>
                    <a:pt x="1940" y="1135"/>
                  </a:lnTo>
                  <a:lnTo>
                    <a:pt x="1975" y="1150"/>
                  </a:lnTo>
                  <a:lnTo>
                    <a:pt x="2007" y="1165"/>
                  </a:lnTo>
                  <a:lnTo>
                    <a:pt x="2037" y="1183"/>
                  </a:lnTo>
                  <a:lnTo>
                    <a:pt x="2066" y="1203"/>
                  </a:lnTo>
                  <a:lnTo>
                    <a:pt x="2094" y="1226"/>
                  </a:lnTo>
                  <a:lnTo>
                    <a:pt x="2120" y="1251"/>
                  </a:lnTo>
                  <a:lnTo>
                    <a:pt x="2143" y="1276"/>
                  </a:lnTo>
                  <a:lnTo>
                    <a:pt x="2165" y="1305"/>
                  </a:lnTo>
                  <a:lnTo>
                    <a:pt x="2182" y="1334"/>
                  </a:lnTo>
                  <a:lnTo>
                    <a:pt x="2200" y="1367"/>
                  </a:lnTo>
                  <a:lnTo>
                    <a:pt x="2214" y="1400"/>
                  </a:lnTo>
                  <a:lnTo>
                    <a:pt x="2226" y="1435"/>
                  </a:lnTo>
                  <a:lnTo>
                    <a:pt x="2236" y="1473"/>
                  </a:lnTo>
                  <a:lnTo>
                    <a:pt x="2243" y="1513"/>
                  </a:lnTo>
                  <a:lnTo>
                    <a:pt x="2246" y="1554"/>
                  </a:lnTo>
                  <a:lnTo>
                    <a:pt x="2246" y="1597"/>
                  </a:lnTo>
                  <a:lnTo>
                    <a:pt x="2240" y="1642"/>
                  </a:lnTo>
                  <a:lnTo>
                    <a:pt x="2230" y="1683"/>
                  </a:lnTo>
                  <a:lnTo>
                    <a:pt x="2214" y="1725"/>
                  </a:lnTo>
                  <a:lnTo>
                    <a:pt x="2196" y="1766"/>
                  </a:lnTo>
                  <a:lnTo>
                    <a:pt x="2172" y="1807"/>
                  </a:lnTo>
                  <a:lnTo>
                    <a:pt x="2144" y="1847"/>
                  </a:lnTo>
                  <a:lnTo>
                    <a:pt x="2113" y="1884"/>
                  </a:lnTo>
                  <a:lnTo>
                    <a:pt x="2079" y="1921"/>
                  </a:lnTo>
                  <a:lnTo>
                    <a:pt x="2042" y="1957"/>
                  </a:lnTo>
                  <a:lnTo>
                    <a:pt x="2000" y="1993"/>
                  </a:lnTo>
                  <a:lnTo>
                    <a:pt x="1957" y="2027"/>
                  </a:lnTo>
                  <a:lnTo>
                    <a:pt x="1911" y="2060"/>
                  </a:lnTo>
                  <a:lnTo>
                    <a:pt x="1863" y="2092"/>
                  </a:lnTo>
                  <a:lnTo>
                    <a:pt x="1813" y="2122"/>
                  </a:lnTo>
                  <a:lnTo>
                    <a:pt x="1762" y="2151"/>
                  </a:lnTo>
                  <a:lnTo>
                    <a:pt x="1709" y="2179"/>
                  </a:lnTo>
                  <a:lnTo>
                    <a:pt x="1654" y="2205"/>
                  </a:lnTo>
                  <a:lnTo>
                    <a:pt x="1600" y="2229"/>
                  </a:lnTo>
                  <a:lnTo>
                    <a:pt x="1543" y="2253"/>
                  </a:lnTo>
                  <a:lnTo>
                    <a:pt x="1487" y="2274"/>
                  </a:lnTo>
                  <a:lnTo>
                    <a:pt x="1430" y="2294"/>
                  </a:lnTo>
                  <a:lnTo>
                    <a:pt x="1374" y="2311"/>
                  </a:lnTo>
                  <a:lnTo>
                    <a:pt x="1318" y="2328"/>
                  </a:lnTo>
                  <a:lnTo>
                    <a:pt x="1261" y="2343"/>
                  </a:lnTo>
                  <a:lnTo>
                    <a:pt x="1205" y="2356"/>
                  </a:lnTo>
                  <a:lnTo>
                    <a:pt x="1152" y="2367"/>
                  </a:lnTo>
                  <a:lnTo>
                    <a:pt x="1100" y="2376"/>
                  </a:lnTo>
                  <a:lnTo>
                    <a:pt x="1047" y="2384"/>
                  </a:lnTo>
                  <a:lnTo>
                    <a:pt x="999" y="2389"/>
                  </a:lnTo>
                  <a:lnTo>
                    <a:pt x="950" y="2392"/>
                  </a:lnTo>
                  <a:lnTo>
                    <a:pt x="905" y="2393"/>
                  </a:lnTo>
                  <a:lnTo>
                    <a:pt x="1274" y="3559"/>
                  </a:lnTo>
                  <a:lnTo>
                    <a:pt x="1733" y="3559"/>
                  </a:lnTo>
                  <a:lnTo>
                    <a:pt x="1983" y="2787"/>
                  </a:lnTo>
                  <a:lnTo>
                    <a:pt x="2030" y="2787"/>
                  </a:lnTo>
                  <a:lnTo>
                    <a:pt x="2079" y="2784"/>
                  </a:lnTo>
                  <a:lnTo>
                    <a:pt x="2127" y="2782"/>
                  </a:lnTo>
                  <a:lnTo>
                    <a:pt x="2177" y="2780"/>
                  </a:lnTo>
                  <a:lnTo>
                    <a:pt x="2226" y="2774"/>
                  </a:lnTo>
                  <a:lnTo>
                    <a:pt x="2276" y="2769"/>
                  </a:lnTo>
                  <a:lnTo>
                    <a:pt x="2326" y="2763"/>
                  </a:lnTo>
                  <a:lnTo>
                    <a:pt x="2377" y="2755"/>
                  </a:lnTo>
                  <a:lnTo>
                    <a:pt x="2425" y="2748"/>
                  </a:lnTo>
                  <a:lnTo>
                    <a:pt x="2475" y="2739"/>
                  </a:lnTo>
                  <a:lnTo>
                    <a:pt x="2525" y="2726"/>
                  </a:lnTo>
                  <a:lnTo>
                    <a:pt x="2573" y="2715"/>
                  </a:lnTo>
                  <a:lnTo>
                    <a:pt x="2621" y="2703"/>
                  </a:lnTo>
                  <a:lnTo>
                    <a:pt x="2666" y="2688"/>
                  </a:lnTo>
                  <a:lnTo>
                    <a:pt x="2713" y="2673"/>
                  </a:lnTo>
                  <a:lnTo>
                    <a:pt x="2757" y="2655"/>
                  </a:lnTo>
                  <a:lnTo>
                    <a:pt x="2826" y="2625"/>
                  </a:lnTo>
                  <a:lnTo>
                    <a:pt x="2891" y="2588"/>
                  </a:lnTo>
                  <a:lnTo>
                    <a:pt x="2954" y="2548"/>
                  </a:lnTo>
                  <a:lnTo>
                    <a:pt x="3013" y="2502"/>
                  </a:lnTo>
                  <a:lnTo>
                    <a:pt x="3070" y="2452"/>
                  </a:lnTo>
                  <a:lnTo>
                    <a:pt x="3121" y="2399"/>
                  </a:lnTo>
                  <a:lnTo>
                    <a:pt x="3172" y="2342"/>
                  </a:lnTo>
                  <a:lnTo>
                    <a:pt x="3216" y="2282"/>
                  </a:lnTo>
                  <a:lnTo>
                    <a:pt x="3259" y="2217"/>
                  </a:lnTo>
                  <a:lnTo>
                    <a:pt x="3298" y="2150"/>
                  </a:lnTo>
                  <a:lnTo>
                    <a:pt x="3332" y="2081"/>
                  </a:lnTo>
                  <a:lnTo>
                    <a:pt x="3364" y="2009"/>
                  </a:lnTo>
                  <a:lnTo>
                    <a:pt x="3392" y="1936"/>
                  </a:lnTo>
                  <a:lnTo>
                    <a:pt x="3416" y="1861"/>
                  </a:lnTo>
                  <a:lnTo>
                    <a:pt x="3434" y="1784"/>
                  </a:lnTo>
                  <a:lnTo>
                    <a:pt x="3451" y="1706"/>
                  </a:lnTo>
                  <a:lnTo>
                    <a:pt x="3465" y="1629"/>
                  </a:lnTo>
                  <a:lnTo>
                    <a:pt x="3473" y="1550"/>
                  </a:lnTo>
                  <a:lnTo>
                    <a:pt x="3476" y="1472"/>
                  </a:lnTo>
                  <a:lnTo>
                    <a:pt x="3476" y="1393"/>
                  </a:lnTo>
                  <a:lnTo>
                    <a:pt x="3473" y="1316"/>
                  </a:lnTo>
                  <a:lnTo>
                    <a:pt x="3465" y="1238"/>
                  </a:lnTo>
                  <a:lnTo>
                    <a:pt x="3451" y="1161"/>
                  </a:lnTo>
                  <a:lnTo>
                    <a:pt x="3434" y="1086"/>
                  </a:lnTo>
                  <a:lnTo>
                    <a:pt x="3414" y="1014"/>
                  </a:lnTo>
                  <a:lnTo>
                    <a:pt x="3388" y="942"/>
                  </a:lnTo>
                  <a:lnTo>
                    <a:pt x="3359" y="872"/>
                  </a:lnTo>
                  <a:lnTo>
                    <a:pt x="3324" y="805"/>
                  </a:lnTo>
                  <a:lnTo>
                    <a:pt x="3285" y="742"/>
                  </a:lnTo>
                  <a:lnTo>
                    <a:pt x="3241" y="682"/>
                  </a:lnTo>
                  <a:lnTo>
                    <a:pt x="3192" y="625"/>
                  </a:lnTo>
                  <a:lnTo>
                    <a:pt x="3140" y="571"/>
                  </a:lnTo>
                  <a:lnTo>
                    <a:pt x="3035" y="480"/>
                  </a:lnTo>
                  <a:lnTo>
                    <a:pt x="2931" y="397"/>
                  </a:lnTo>
                  <a:lnTo>
                    <a:pt x="2825" y="324"/>
                  </a:lnTo>
                  <a:lnTo>
                    <a:pt x="2716" y="257"/>
                  </a:lnTo>
                  <a:lnTo>
                    <a:pt x="2607" y="199"/>
                  </a:lnTo>
                  <a:lnTo>
                    <a:pt x="2498" y="150"/>
                  </a:lnTo>
                  <a:lnTo>
                    <a:pt x="2387" y="107"/>
                  </a:lnTo>
                  <a:lnTo>
                    <a:pt x="2276" y="72"/>
                  </a:lnTo>
                  <a:lnTo>
                    <a:pt x="2165" y="43"/>
                  </a:lnTo>
                  <a:lnTo>
                    <a:pt x="2054" y="23"/>
                  </a:lnTo>
                  <a:lnTo>
                    <a:pt x="1941" y="8"/>
                  </a:lnTo>
                  <a:lnTo>
                    <a:pt x="1831" y="2"/>
                  </a:lnTo>
                  <a:lnTo>
                    <a:pt x="1722" y="0"/>
                  </a:lnTo>
                  <a:lnTo>
                    <a:pt x="1613" y="7"/>
                  </a:lnTo>
                  <a:lnTo>
                    <a:pt x="1502" y="20"/>
                  </a:lnTo>
                  <a:lnTo>
                    <a:pt x="1396" y="38"/>
                  </a:lnTo>
                  <a:lnTo>
                    <a:pt x="1289" y="63"/>
                  </a:lnTo>
                  <a:lnTo>
                    <a:pt x="1184" y="93"/>
                  </a:lnTo>
                  <a:lnTo>
                    <a:pt x="1082" y="130"/>
                  </a:lnTo>
                  <a:lnTo>
                    <a:pt x="980" y="172"/>
                  </a:lnTo>
                  <a:lnTo>
                    <a:pt x="883" y="218"/>
                  </a:lnTo>
                  <a:lnTo>
                    <a:pt x="786" y="271"/>
                  </a:lnTo>
                  <a:lnTo>
                    <a:pt x="692" y="327"/>
                  </a:lnTo>
                  <a:lnTo>
                    <a:pt x="602" y="391"/>
                  </a:lnTo>
                  <a:lnTo>
                    <a:pt x="514" y="456"/>
                  </a:lnTo>
                  <a:lnTo>
                    <a:pt x="429" y="529"/>
                  </a:lnTo>
                  <a:lnTo>
                    <a:pt x="348" y="604"/>
                  </a:lnTo>
                  <a:lnTo>
                    <a:pt x="270" y="684"/>
                  </a:lnTo>
                  <a:lnTo>
                    <a:pt x="196" y="769"/>
                  </a:lnTo>
                  <a:lnTo>
                    <a:pt x="126" y="857"/>
                  </a:lnTo>
                  <a:lnTo>
                    <a:pt x="60" y="949"/>
                  </a:lnTo>
                  <a:lnTo>
                    <a:pt x="0" y="1044"/>
                  </a:lnTo>
                  <a:close/>
                </a:path>
              </a:pathLst>
            </a:custGeom>
            <a:solidFill>
              <a:srgbClr val="33996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276" name="Freeform 8"/>
            <p:cNvSpPr>
              <a:spLocks/>
            </p:cNvSpPr>
            <p:nvPr/>
          </p:nvSpPr>
          <p:spPr bwMode="auto">
            <a:xfrm>
              <a:off x="642" y="3182"/>
              <a:ext cx="99" cy="129"/>
            </a:xfrm>
            <a:custGeom>
              <a:avLst/>
              <a:gdLst>
                <a:gd name="T0" fmla="*/ 16 w 591"/>
                <a:gd name="T1" fmla="*/ 20 h 773"/>
                <a:gd name="T2" fmla="*/ 17 w 591"/>
                <a:gd name="T3" fmla="*/ 20 h 773"/>
                <a:gd name="T4" fmla="*/ 1 w 591"/>
                <a:gd name="T5" fmla="*/ 0 h 773"/>
                <a:gd name="T6" fmla="*/ 0 w 591"/>
                <a:gd name="T7" fmla="*/ 1 h 773"/>
                <a:gd name="T8" fmla="*/ 16 w 591"/>
                <a:gd name="T9" fmla="*/ 21 h 773"/>
                <a:gd name="T10" fmla="*/ 17 w 591"/>
                <a:gd name="T11" fmla="*/ 21 h 773"/>
                <a:gd name="T12" fmla="*/ 16 w 591"/>
                <a:gd name="T13" fmla="*/ 21 h 773"/>
                <a:gd name="T14" fmla="*/ 16 w 591"/>
                <a:gd name="T15" fmla="*/ 22 h 773"/>
                <a:gd name="T16" fmla="*/ 17 w 591"/>
                <a:gd name="T17" fmla="*/ 21 h 773"/>
                <a:gd name="T18" fmla="*/ 16 w 591"/>
                <a:gd name="T19" fmla="*/ 20 h 773"/>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591" h="773">
                  <a:moveTo>
                    <a:pt x="562" y="732"/>
                  </a:moveTo>
                  <a:lnTo>
                    <a:pt x="591" y="732"/>
                  </a:lnTo>
                  <a:lnTo>
                    <a:pt x="29" y="0"/>
                  </a:lnTo>
                  <a:lnTo>
                    <a:pt x="0" y="20"/>
                  </a:lnTo>
                  <a:lnTo>
                    <a:pt x="562" y="754"/>
                  </a:lnTo>
                  <a:lnTo>
                    <a:pt x="591" y="754"/>
                  </a:lnTo>
                  <a:lnTo>
                    <a:pt x="562" y="754"/>
                  </a:lnTo>
                  <a:lnTo>
                    <a:pt x="576" y="773"/>
                  </a:lnTo>
                  <a:lnTo>
                    <a:pt x="591" y="754"/>
                  </a:lnTo>
                  <a:lnTo>
                    <a:pt x="562" y="732"/>
                  </a:lnTo>
                  <a:close/>
                </a:path>
              </a:pathLst>
            </a:custGeom>
            <a:solidFill>
              <a:srgbClr val="33996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277" name="Freeform 9"/>
            <p:cNvSpPr>
              <a:spLocks/>
            </p:cNvSpPr>
            <p:nvPr/>
          </p:nvSpPr>
          <p:spPr bwMode="auto">
            <a:xfrm>
              <a:off x="736" y="3207"/>
              <a:ext cx="113" cy="100"/>
            </a:xfrm>
            <a:custGeom>
              <a:avLst/>
              <a:gdLst>
                <a:gd name="T0" fmla="*/ 18 w 679"/>
                <a:gd name="T1" fmla="*/ 0 h 605"/>
                <a:gd name="T2" fmla="*/ 17 w 679"/>
                <a:gd name="T3" fmla="*/ 1 h 605"/>
                <a:gd name="T4" fmla="*/ 16 w 679"/>
                <a:gd name="T5" fmla="*/ 1 h 605"/>
                <a:gd name="T6" fmla="*/ 14 w 679"/>
                <a:gd name="T7" fmla="*/ 2 h 605"/>
                <a:gd name="T8" fmla="*/ 13 w 679"/>
                <a:gd name="T9" fmla="*/ 3 h 605"/>
                <a:gd name="T10" fmla="*/ 12 w 679"/>
                <a:gd name="T11" fmla="*/ 4 h 605"/>
                <a:gd name="T12" fmla="*/ 11 w 679"/>
                <a:gd name="T13" fmla="*/ 5 h 605"/>
                <a:gd name="T14" fmla="*/ 9 w 679"/>
                <a:gd name="T15" fmla="*/ 5 h 605"/>
                <a:gd name="T16" fmla="*/ 8 w 679"/>
                <a:gd name="T17" fmla="*/ 6 h 605"/>
                <a:gd name="T18" fmla="*/ 7 w 679"/>
                <a:gd name="T19" fmla="*/ 7 h 605"/>
                <a:gd name="T20" fmla="*/ 6 w 679"/>
                <a:gd name="T21" fmla="*/ 9 h 605"/>
                <a:gd name="T22" fmla="*/ 5 w 679"/>
                <a:gd name="T23" fmla="*/ 10 h 605"/>
                <a:gd name="T24" fmla="*/ 4 w 679"/>
                <a:gd name="T25" fmla="*/ 11 h 605"/>
                <a:gd name="T26" fmla="*/ 3 w 679"/>
                <a:gd name="T27" fmla="*/ 12 h 605"/>
                <a:gd name="T28" fmla="*/ 2 w 679"/>
                <a:gd name="T29" fmla="*/ 13 h 605"/>
                <a:gd name="T30" fmla="*/ 1 w 679"/>
                <a:gd name="T31" fmla="*/ 15 h 605"/>
                <a:gd name="T32" fmla="*/ 0 w 679"/>
                <a:gd name="T33" fmla="*/ 16 h 605"/>
                <a:gd name="T34" fmla="*/ 1 w 679"/>
                <a:gd name="T35" fmla="*/ 17 h 605"/>
                <a:gd name="T36" fmla="*/ 2 w 679"/>
                <a:gd name="T37" fmla="*/ 15 h 605"/>
                <a:gd name="T38" fmla="*/ 3 w 679"/>
                <a:gd name="T39" fmla="*/ 14 h 605"/>
                <a:gd name="T40" fmla="*/ 4 w 679"/>
                <a:gd name="T41" fmla="*/ 13 h 605"/>
                <a:gd name="T42" fmla="*/ 5 w 679"/>
                <a:gd name="T43" fmla="*/ 11 h 605"/>
                <a:gd name="T44" fmla="*/ 6 w 679"/>
                <a:gd name="T45" fmla="*/ 10 h 605"/>
                <a:gd name="T46" fmla="*/ 7 w 679"/>
                <a:gd name="T47" fmla="*/ 9 h 605"/>
                <a:gd name="T48" fmla="*/ 8 w 679"/>
                <a:gd name="T49" fmla="*/ 8 h 605"/>
                <a:gd name="T50" fmla="*/ 9 w 679"/>
                <a:gd name="T51" fmla="*/ 7 h 605"/>
                <a:gd name="T52" fmla="*/ 10 w 679"/>
                <a:gd name="T53" fmla="*/ 6 h 605"/>
                <a:gd name="T54" fmla="*/ 11 w 679"/>
                <a:gd name="T55" fmla="*/ 5 h 605"/>
                <a:gd name="T56" fmla="*/ 12 w 679"/>
                <a:gd name="T57" fmla="*/ 4 h 605"/>
                <a:gd name="T58" fmla="*/ 14 w 679"/>
                <a:gd name="T59" fmla="*/ 4 h 605"/>
                <a:gd name="T60" fmla="*/ 15 w 679"/>
                <a:gd name="T61" fmla="*/ 3 h 605"/>
                <a:gd name="T62" fmla="*/ 16 w 679"/>
                <a:gd name="T63" fmla="*/ 2 h 605"/>
                <a:gd name="T64" fmla="*/ 17 w 679"/>
                <a:gd name="T65" fmla="*/ 1 h 605"/>
                <a:gd name="T66" fmla="*/ 19 w 679"/>
                <a:gd name="T67" fmla="*/ 1 h 605"/>
                <a:gd name="T68" fmla="*/ 18 w 679"/>
                <a:gd name="T69" fmla="*/ 0 h 605"/>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679" h="605">
                  <a:moveTo>
                    <a:pt x="665" y="0"/>
                  </a:moveTo>
                  <a:lnTo>
                    <a:pt x="614" y="26"/>
                  </a:lnTo>
                  <a:lnTo>
                    <a:pt x="566" y="52"/>
                  </a:lnTo>
                  <a:lnTo>
                    <a:pt x="517" y="79"/>
                  </a:lnTo>
                  <a:lnTo>
                    <a:pt x="472" y="108"/>
                  </a:lnTo>
                  <a:lnTo>
                    <a:pt x="427" y="138"/>
                  </a:lnTo>
                  <a:lnTo>
                    <a:pt x="385" y="170"/>
                  </a:lnTo>
                  <a:lnTo>
                    <a:pt x="344" y="202"/>
                  </a:lnTo>
                  <a:lnTo>
                    <a:pt x="302" y="237"/>
                  </a:lnTo>
                  <a:lnTo>
                    <a:pt x="264" y="273"/>
                  </a:lnTo>
                  <a:lnTo>
                    <a:pt x="226" y="312"/>
                  </a:lnTo>
                  <a:lnTo>
                    <a:pt x="186" y="352"/>
                  </a:lnTo>
                  <a:lnTo>
                    <a:pt x="149" y="394"/>
                  </a:lnTo>
                  <a:lnTo>
                    <a:pt x="112" y="439"/>
                  </a:lnTo>
                  <a:lnTo>
                    <a:pt x="74" y="484"/>
                  </a:lnTo>
                  <a:lnTo>
                    <a:pt x="36" y="533"/>
                  </a:lnTo>
                  <a:lnTo>
                    <a:pt x="0" y="583"/>
                  </a:lnTo>
                  <a:lnTo>
                    <a:pt x="29" y="605"/>
                  </a:lnTo>
                  <a:lnTo>
                    <a:pt x="65" y="554"/>
                  </a:lnTo>
                  <a:lnTo>
                    <a:pt x="103" y="505"/>
                  </a:lnTo>
                  <a:lnTo>
                    <a:pt x="139" y="460"/>
                  </a:lnTo>
                  <a:lnTo>
                    <a:pt x="176" y="417"/>
                  </a:lnTo>
                  <a:lnTo>
                    <a:pt x="213" y="375"/>
                  </a:lnTo>
                  <a:lnTo>
                    <a:pt x="249" y="336"/>
                  </a:lnTo>
                  <a:lnTo>
                    <a:pt x="287" y="300"/>
                  </a:lnTo>
                  <a:lnTo>
                    <a:pt x="325" y="264"/>
                  </a:lnTo>
                  <a:lnTo>
                    <a:pt x="365" y="229"/>
                  </a:lnTo>
                  <a:lnTo>
                    <a:pt x="405" y="199"/>
                  </a:lnTo>
                  <a:lnTo>
                    <a:pt x="448" y="166"/>
                  </a:lnTo>
                  <a:lnTo>
                    <a:pt x="490" y="138"/>
                  </a:lnTo>
                  <a:lnTo>
                    <a:pt x="535" y="108"/>
                  </a:lnTo>
                  <a:lnTo>
                    <a:pt x="582" y="84"/>
                  </a:lnTo>
                  <a:lnTo>
                    <a:pt x="631" y="57"/>
                  </a:lnTo>
                  <a:lnTo>
                    <a:pt x="679" y="33"/>
                  </a:lnTo>
                  <a:lnTo>
                    <a:pt x="665" y="0"/>
                  </a:lnTo>
                  <a:close/>
                </a:path>
              </a:pathLst>
            </a:custGeom>
            <a:solidFill>
              <a:srgbClr val="33996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278" name="Freeform 10"/>
            <p:cNvSpPr>
              <a:spLocks/>
            </p:cNvSpPr>
            <p:nvPr/>
          </p:nvSpPr>
          <p:spPr bwMode="auto">
            <a:xfrm>
              <a:off x="847" y="3188"/>
              <a:ext cx="175" cy="81"/>
            </a:xfrm>
            <a:custGeom>
              <a:avLst/>
              <a:gdLst>
                <a:gd name="T0" fmla="*/ 29 w 1051"/>
                <a:gd name="T1" fmla="*/ 12 h 482"/>
                <a:gd name="T2" fmla="*/ 29 w 1051"/>
                <a:gd name="T3" fmla="*/ 10 h 482"/>
                <a:gd name="T4" fmla="*/ 28 w 1051"/>
                <a:gd name="T5" fmla="*/ 8 h 482"/>
                <a:gd name="T6" fmla="*/ 27 w 1051"/>
                <a:gd name="T7" fmla="*/ 6 h 482"/>
                <a:gd name="T8" fmla="*/ 25 w 1051"/>
                <a:gd name="T9" fmla="*/ 5 h 482"/>
                <a:gd name="T10" fmla="*/ 24 w 1051"/>
                <a:gd name="T11" fmla="*/ 3 h 482"/>
                <a:gd name="T12" fmla="*/ 22 w 1051"/>
                <a:gd name="T13" fmla="*/ 2 h 482"/>
                <a:gd name="T14" fmla="*/ 20 w 1051"/>
                <a:gd name="T15" fmla="*/ 1 h 482"/>
                <a:gd name="T16" fmla="*/ 18 w 1051"/>
                <a:gd name="T17" fmla="*/ 1 h 482"/>
                <a:gd name="T18" fmla="*/ 16 w 1051"/>
                <a:gd name="T19" fmla="*/ 0 h 482"/>
                <a:gd name="T20" fmla="*/ 14 w 1051"/>
                <a:gd name="T21" fmla="*/ 0 h 482"/>
                <a:gd name="T22" fmla="*/ 11 w 1051"/>
                <a:gd name="T23" fmla="*/ 0 h 482"/>
                <a:gd name="T24" fmla="*/ 9 w 1051"/>
                <a:gd name="T25" fmla="*/ 0 h 482"/>
                <a:gd name="T26" fmla="*/ 6 w 1051"/>
                <a:gd name="T27" fmla="*/ 1 h 482"/>
                <a:gd name="T28" fmla="*/ 4 w 1051"/>
                <a:gd name="T29" fmla="*/ 2 h 482"/>
                <a:gd name="T30" fmla="*/ 1 w 1051"/>
                <a:gd name="T31" fmla="*/ 3 h 482"/>
                <a:gd name="T32" fmla="*/ 0 w 1051"/>
                <a:gd name="T33" fmla="*/ 4 h 482"/>
                <a:gd name="T34" fmla="*/ 3 w 1051"/>
                <a:gd name="T35" fmla="*/ 3 h 482"/>
                <a:gd name="T36" fmla="*/ 5 w 1051"/>
                <a:gd name="T37" fmla="*/ 2 h 482"/>
                <a:gd name="T38" fmla="*/ 8 w 1051"/>
                <a:gd name="T39" fmla="*/ 2 h 482"/>
                <a:gd name="T40" fmla="*/ 10 w 1051"/>
                <a:gd name="T41" fmla="*/ 1 h 482"/>
                <a:gd name="T42" fmla="*/ 13 w 1051"/>
                <a:gd name="T43" fmla="*/ 1 h 482"/>
                <a:gd name="T44" fmla="*/ 15 w 1051"/>
                <a:gd name="T45" fmla="*/ 1 h 482"/>
                <a:gd name="T46" fmla="*/ 17 w 1051"/>
                <a:gd name="T47" fmla="*/ 1 h 482"/>
                <a:gd name="T48" fmla="*/ 19 w 1051"/>
                <a:gd name="T49" fmla="*/ 2 h 482"/>
                <a:gd name="T50" fmla="*/ 21 w 1051"/>
                <a:gd name="T51" fmla="*/ 3 h 482"/>
                <a:gd name="T52" fmla="*/ 23 w 1051"/>
                <a:gd name="T53" fmla="*/ 4 h 482"/>
                <a:gd name="T54" fmla="*/ 24 w 1051"/>
                <a:gd name="T55" fmla="*/ 5 h 482"/>
                <a:gd name="T56" fmla="*/ 25 w 1051"/>
                <a:gd name="T57" fmla="*/ 6 h 482"/>
                <a:gd name="T58" fmla="*/ 26 w 1051"/>
                <a:gd name="T59" fmla="*/ 8 h 482"/>
                <a:gd name="T60" fmla="*/ 27 w 1051"/>
                <a:gd name="T61" fmla="*/ 9 h 482"/>
                <a:gd name="T62" fmla="*/ 28 w 1051"/>
                <a:gd name="T63" fmla="*/ 11 h 482"/>
                <a:gd name="T64" fmla="*/ 28 w 1051"/>
                <a:gd name="T65" fmla="*/ 14 h 482"/>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1051" h="482">
                  <a:moveTo>
                    <a:pt x="1051" y="482"/>
                  </a:moveTo>
                  <a:lnTo>
                    <a:pt x="1046" y="440"/>
                  </a:lnTo>
                  <a:lnTo>
                    <a:pt x="1039" y="399"/>
                  </a:lnTo>
                  <a:lnTo>
                    <a:pt x="1031" y="360"/>
                  </a:lnTo>
                  <a:lnTo>
                    <a:pt x="1018" y="322"/>
                  </a:lnTo>
                  <a:lnTo>
                    <a:pt x="1003" y="288"/>
                  </a:lnTo>
                  <a:lnTo>
                    <a:pt x="986" y="254"/>
                  </a:lnTo>
                  <a:lnTo>
                    <a:pt x="966" y="224"/>
                  </a:lnTo>
                  <a:lnTo>
                    <a:pt x="944" y="194"/>
                  </a:lnTo>
                  <a:lnTo>
                    <a:pt x="919" y="167"/>
                  </a:lnTo>
                  <a:lnTo>
                    <a:pt x="893" y="140"/>
                  </a:lnTo>
                  <a:lnTo>
                    <a:pt x="865" y="117"/>
                  </a:lnTo>
                  <a:lnTo>
                    <a:pt x="834" y="97"/>
                  </a:lnTo>
                  <a:lnTo>
                    <a:pt x="802" y="78"/>
                  </a:lnTo>
                  <a:lnTo>
                    <a:pt x="769" y="61"/>
                  </a:lnTo>
                  <a:lnTo>
                    <a:pt x="734" y="47"/>
                  </a:lnTo>
                  <a:lnTo>
                    <a:pt x="698" y="32"/>
                  </a:lnTo>
                  <a:lnTo>
                    <a:pt x="660" y="22"/>
                  </a:lnTo>
                  <a:lnTo>
                    <a:pt x="620" y="14"/>
                  </a:lnTo>
                  <a:lnTo>
                    <a:pt x="579" y="8"/>
                  </a:lnTo>
                  <a:lnTo>
                    <a:pt x="540" y="5"/>
                  </a:lnTo>
                  <a:lnTo>
                    <a:pt x="496" y="1"/>
                  </a:lnTo>
                  <a:lnTo>
                    <a:pt x="454" y="0"/>
                  </a:lnTo>
                  <a:lnTo>
                    <a:pt x="412" y="2"/>
                  </a:lnTo>
                  <a:lnTo>
                    <a:pt x="367" y="6"/>
                  </a:lnTo>
                  <a:lnTo>
                    <a:pt x="322" y="11"/>
                  </a:lnTo>
                  <a:lnTo>
                    <a:pt x="278" y="20"/>
                  </a:lnTo>
                  <a:lnTo>
                    <a:pt x="231" y="30"/>
                  </a:lnTo>
                  <a:lnTo>
                    <a:pt x="186" y="42"/>
                  </a:lnTo>
                  <a:lnTo>
                    <a:pt x="140" y="57"/>
                  </a:lnTo>
                  <a:lnTo>
                    <a:pt x="93" y="72"/>
                  </a:lnTo>
                  <a:lnTo>
                    <a:pt x="47" y="92"/>
                  </a:lnTo>
                  <a:lnTo>
                    <a:pt x="0" y="111"/>
                  </a:lnTo>
                  <a:lnTo>
                    <a:pt x="14" y="144"/>
                  </a:lnTo>
                  <a:lnTo>
                    <a:pt x="61" y="124"/>
                  </a:lnTo>
                  <a:lnTo>
                    <a:pt x="104" y="107"/>
                  </a:lnTo>
                  <a:lnTo>
                    <a:pt x="150" y="90"/>
                  </a:lnTo>
                  <a:lnTo>
                    <a:pt x="193" y="76"/>
                  </a:lnTo>
                  <a:lnTo>
                    <a:pt x="239" y="65"/>
                  </a:lnTo>
                  <a:lnTo>
                    <a:pt x="282" y="53"/>
                  </a:lnTo>
                  <a:lnTo>
                    <a:pt x="328" y="46"/>
                  </a:lnTo>
                  <a:lnTo>
                    <a:pt x="369" y="40"/>
                  </a:lnTo>
                  <a:lnTo>
                    <a:pt x="412" y="37"/>
                  </a:lnTo>
                  <a:lnTo>
                    <a:pt x="454" y="37"/>
                  </a:lnTo>
                  <a:lnTo>
                    <a:pt x="496" y="36"/>
                  </a:lnTo>
                  <a:lnTo>
                    <a:pt x="537" y="38"/>
                  </a:lnTo>
                  <a:lnTo>
                    <a:pt x="577" y="42"/>
                  </a:lnTo>
                  <a:lnTo>
                    <a:pt x="615" y="49"/>
                  </a:lnTo>
                  <a:lnTo>
                    <a:pt x="653" y="57"/>
                  </a:lnTo>
                  <a:lnTo>
                    <a:pt x="687" y="67"/>
                  </a:lnTo>
                  <a:lnTo>
                    <a:pt x="721" y="79"/>
                  </a:lnTo>
                  <a:lnTo>
                    <a:pt x="755" y="93"/>
                  </a:lnTo>
                  <a:lnTo>
                    <a:pt x="786" y="109"/>
                  </a:lnTo>
                  <a:lnTo>
                    <a:pt x="815" y="126"/>
                  </a:lnTo>
                  <a:lnTo>
                    <a:pt x="843" y="146"/>
                  </a:lnTo>
                  <a:lnTo>
                    <a:pt x="870" y="167"/>
                  </a:lnTo>
                  <a:lnTo>
                    <a:pt x="893" y="190"/>
                  </a:lnTo>
                  <a:lnTo>
                    <a:pt x="917" y="214"/>
                  </a:lnTo>
                  <a:lnTo>
                    <a:pt x="937" y="242"/>
                  </a:lnTo>
                  <a:lnTo>
                    <a:pt x="953" y="270"/>
                  </a:lnTo>
                  <a:lnTo>
                    <a:pt x="971" y="303"/>
                  </a:lnTo>
                  <a:lnTo>
                    <a:pt x="984" y="333"/>
                  </a:lnTo>
                  <a:lnTo>
                    <a:pt x="996" y="368"/>
                  </a:lnTo>
                  <a:lnTo>
                    <a:pt x="1005" y="405"/>
                  </a:lnTo>
                  <a:lnTo>
                    <a:pt x="1012" y="442"/>
                  </a:lnTo>
                  <a:lnTo>
                    <a:pt x="1016" y="482"/>
                  </a:lnTo>
                  <a:lnTo>
                    <a:pt x="1051" y="482"/>
                  </a:lnTo>
                  <a:close/>
                </a:path>
              </a:pathLst>
            </a:custGeom>
            <a:solidFill>
              <a:srgbClr val="33996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279" name="Freeform 11"/>
            <p:cNvSpPr>
              <a:spLocks/>
            </p:cNvSpPr>
            <p:nvPr/>
          </p:nvSpPr>
          <p:spPr bwMode="auto">
            <a:xfrm>
              <a:off x="791" y="3269"/>
              <a:ext cx="231" cy="142"/>
            </a:xfrm>
            <a:custGeom>
              <a:avLst/>
              <a:gdLst>
                <a:gd name="T0" fmla="*/ 1 w 1383"/>
                <a:gd name="T1" fmla="*/ 24 h 858"/>
                <a:gd name="T2" fmla="*/ 3 w 1383"/>
                <a:gd name="T3" fmla="*/ 23 h 858"/>
                <a:gd name="T4" fmla="*/ 6 w 1383"/>
                <a:gd name="T5" fmla="*/ 23 h 858"/>
                <a:gd name="T6" fmla="*/ 9 w 1383"/>
                <a:gd name="T7" fmla="*/ 23 h 858"/>
                <a:gd name="T8" fmla="*/ 12 w 1383"/>
                <a:gd name="T9" fmla="*/ 22 h 858"/>
                <a:gd name="T10" fmla="*/ 16 w 1383"/>
                <a:gd name="T11" fmla="*/ 21 h 858"/>
                <a:gd name="T12" fmla="*/ 19 w 1383"/>
                <a:gd name="T13" fmla="*/ 20 h 858"/>
                <a:gd name="T14" fmla="*/ 22 w 1383"/>
                <a:gd name="T15" fmla="*/ 18 h 858"/>
                <a:gd name="T16" fmla="*/ 25 w 1383"/>
                <a:gd name="T17" fmla="*/ 17 h 858"/>
                <a:gd name="T18" fmla="*/ 28 w 1383"/>
                <a:gd name="T19" fmla="*/ 15 h 858"/>
                <a:gd name="T20" fmla="*/ 30 w 1383"/>
                <a:gd name="T21" fmla="*/ 13 h 858"/>
                <a:gd name="T22" fmla="*/ 33 w 1383"/>
                <a:gd name="T23" fmla="*/ 11 h 858"/>
                <a:gd name="T24" fmla="*/ 35 w 1383"/>
                <a:gd name="T25" fmla="*/ 9 h 858"/>
                <a:gd name="T26" fmla="*/ 36 w 1383"/>
                <a:gd name="T27" fmla="*/ 7 h 858"/>
                <a:gd name="T28" fmla="*/ 38 w 1383"/>
                <a:gd name="T29" fmla="*/ 5 h 858"/>
                <a:gd name="T30" fmla="*/ 38 w 1383"/>
                <a:gd name="T31" fmla="*/ 2 h 858"/>
                <a:gd name="T32" fmla="*/ 39 w 1383"/>
                <a:gd name="T33" fmla="*/ 0 h 858"/>
                <a:gd name="T34" fmla="*/ 38 w 1383"/>
                <a:gd name="T35" fmla="*/ 1 h 858"/>
                <a:gd name="T36" fmla="*/ 37 w 1383"/>
                <a:gd name="T37" fmla="*/ 3 h 858"/>
                <a:gd name="T38" fmla="*/ 36 w 1383"/>
                <a:gd name="T39" fmla="*/ 6 h 858"/>
                <a:gd name="T40" fmla="*/ 35 w 1383"/>
                <a:gd name="T41" fmla="*/ 8 h 858"/>
                <a:gd name="T42" fmla="*/ 33 w 1383"/>
                <a:gd name="T43" fmla="*/ 10 h 858"/>
                <a:gd name="T44" fmla="*/ 31 w 1383"/>
                <a:gd name="T45" fmla="*/ 12 h 858"/>
                <a:gd name="T46" fmla="*/ 29 w 1383"/>
                <a:gd name="T47" fmla="*/ 13 h 858"/>
                <a:gd name="T48" fmla="*/ 26 w 1383"/>
                <a:gd name="T49" fmla="*/ 15 h 858"/>
                <a:gd name="T50" fmla="*/ 23 w 1383"/>
                <a:gd name="T51" fmla="*/ 17 h 858"/>
                <a:gd name="T52" fmla="*/ 20 w 1383"/>
                <a:gd name="T53" fmla="*/ 18 h 858"/>
                <a:gd name="T54" fmla="*/ 17 w 1383"/>
                <a:gd name="T55" fmla="*/ 19 h 858"/>
                <a:gd name="T56" fmla="*/ 14 w 1383"/>
                <a:gd name="T57" fmla="*/ 20 h 858"/>
                <a:gd name="T58" fmla="*/ 11 w 1383"/>
                <a:gd name="T59" fmla="*/ 21 h 858"/>
                <a:gd name="T60" fmla="*/ 8 w 1383"/>
                <a:gd name="T61" fmla="*/ 22 h 858"/>
                <a:gd name="T62" fmla="*/ 5 w 1383"/>
                <a:gd name="T63" fmla="*/ 22 h 858"/>
                <a:gd name="T64" fmla="*/ 2 w 1383"/>
                <a:gd name="T65" fmla="*/ 23 h 858"/>
                <a:gd name="T66" fmla="*/ 0 w 1383"/>
                <a:gd name="T67" fmla="*/ 23 h 858"/>
                <a:gd name="T68" fmla="*/ 0 w 1383"/>
                <a:gd name="T69" fmla="*/ 23 h 858"/>
                <a:gd name="T70" fmla="*/ 1 w 1383"/>
                <a:gd name="T71" fmla="*/ 23 h 858"/>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1383" h="858">
                  <a:moveTo>
                    <a:pt x="41" y="833"/>
                  </a:moveTo>
                  <a:lnTo>
                    <a:pt x="24" y="858"/>
                  </a:lnTo>
                  <a:lnTo>
                    <a:pt x="69" y="856"/>
                  </a:lnTo>
                  <a:lnTo>
                    <a:pt x="119" y="852"/>
                  </a:lnTo>
                  <a:lnTo>
                    <a:pt x="168" y="847"/>
                  </a:lnTo>
                  <a:lnTo>
                    <a:pt x="221" y="839"/>
                  </a:lnTo>
                  <a:lnTo>
                    <a:pt x="273" y="830"/>
                  </a:lnTo>
                  <a:lnTo>
                    <a:pt x="328" y="820"/>
                  </a:lnTo>
                  <a:lnTo>
                    <a:pt x="385" y="807"/>
                  </a:lnTo>
                  <a:lnTo>
                    <a:pt x="441" y="792"/>
                  </a:lnTo>
                  <a:lnTo>
                    <a:pt x="497" y="774"/>
                  </a:lnTo>
                  <a:lnTo>
                    <a:pt x="554" y="756"/>
                  </a:lnTo>
                  <a:lnTo>
                    <a:pt x="611" y="737"/>
                  </a:lnTo>
                  <a:lnTo>
                    <a:pt x="669" y="715"/>
                  </a:lnTo>
                  <a:lnTo>
                    <a:pt x="726" y="691"/>
                  </a:lnTo>
                  <a:lnTo>
                    <a:pt x="779" y="666"/>
                  </a:lnTo>
                  <a:lnTo>
                    <a:pt x="836" y="640"/>
                  </a:lnTo>
                  <a:lnTo>
                    <a:pt x="889" y="613"/>
                  </a:lnTo>
                  <a:lnTo>
                    <a:pt x="942" y="584"/>
                  </a:lnTo>
                  <a:lnTo>
                    <a:pt x="992" y="552"/>
                  </a:lnTo>
                  <a:lnTo>
                    <a:pt x="1039" y="520"/>
                  </a:lnTo>
                  <a:lnTo>
                    <a:pt x="1087" y="488"/>
                  </a:lnTo>
                  <a:lnTo>
                    <a:pt x="1131" y="452"/>
                  </a:lnTo>
                  <a:lnTo>
                    <a:pt x="1173" y="416"/>
                  </a:lnTo>
                  <a:lnTo>
                    <a:pt x="1210" y="380"/>
                  </a:lnTo>
                  <a:lnTo>
                    <a:pt x="1244" y="343"/>
                  </a:lnTo>
                  <a:lnTo>
                    <a:pt x="1278" y="303"/>
                  </a:lnTo>
                  <a:lnTo>
                    <a:pt x="1306" y="263"/>
                  </a:lnTo>
                  <a:lnTo>
                    <a:pt x="1330" y="220"/>
                  </a:lnTo>
                  <a:lnTo>
                    <a:pt x="1349" y="178"/>
                  </a:lnTo>
                  <a:lnTo>
                    <a:pt x="1366" y="134"/>
                  </a:lnTo>
                  <a:lnTo>
                    <a:pt x="1377" y="90"/>
                  </a:lnTo>
                  <a:lnTo>
                    <a:pt x="1383" y="43"/>
                  </a:lnTo>
                  <a:lnTo>
                    <a:pt x="1383" y="0"/>
                  </a:lnTo>
                  <a:lnTo>
                    <a:pt x="1348" y="0"/>
                  </a:lnTo>
                  <a:lnTo>
                    <a:pt x="1348" y="43"/>
                  </a:lnTo>
                  <a:lnTo>
                    <a:pt x="1342" y="84"/>
                  </a:lnTo>
                  <a:lnTo>
                    <a:pt x="1332" y="123"/>
                  </a:lnTo>
                  <a:lnTo>
                    <a:pt x="1318" y="164"/>
                  </a:lnTo>
                  <a:lnTo>
                    <a:pt x="1299" y="204"/>
                  </a:lnTo>
                  <a:lnTo>
                    <a:pt x="1277" y="243"/>
                  </a:lnTo>
                  <a:lnTo>
                    <a:pt x="1249" y="281"/>
                  </a:lnTo>
                  <a:lnTo>
                    <a:pt x="1219" y="320"/>
                  </a:lnTo>
                  <a:lnTo>
                    <a:pt x="1185" y="356"/>
                  </a:lnTo>
                  <a:lnTo>
                    <a:pt x="1149" y="390"/>
                  </a:lnTo>
                  <a:lnTo>
                    <a:pt x="1110" y="425"/>
                  </a:lnTo>
                  <a:lnTo>
                    <a:pt x="1066" y="459"/>
                  </a:lnTo>
                  <a:lnTo>
                    <a:pt x="1021" y="491"/>
                  </a:lnTo>
                  <a:lnTo>
                    <a:pt x="973" y="523"/>
                  </a:lnTo>
                  <a:lnTo>
                    <a:pt x="923" y="552"/>
                  </a:lnTo>
                  <a:lnTo>
                    <a:pt x="873" y="581"/>
                  </a:lnTo>
                  <a:lnTo>
                    <a:pt x="821" y="608"/>
                  </a:lnTo>
                  <a:lnTo>
                    <a:pt x="766" y="635"/>
                  </a:lnTo>
                  <a:lnTo>
                    <a:pt x="713" y="659"/>
                  </a:lnTo>
                  <a:lnTo>
                    <a:pt x="656" y="682"/>
                  </a:lnTo>
                  <a:lnTo>
                    <a:pt x="600" y="702"/>
                  </a:lnTo>
                  <a:lnTo>
                    <a:pt x="544" y="722"/>
                  </a:lnTo>
                  <a:lnTo>
                    <a:pt x="487" y="741"/>
                  </a:lnTo>
                  <a:lnTo>
                    <a:pt x="433" y="757"/>
                  </a:lnTo>
                  <a:lnTo>
                    <a:pt x="376" y="772"/>
                  </a:lnTo>
                  <a:lnTo>
                    <a:pt x="322" y="786"/>
                  </a:lnTo>
                  <a:lnTo>
                    <a:pt x="269" y="795"/>
                  </a:lnTo>
                  <a:lnTo>
                    <a:pt x="215" y="804"/>
                  </a:lnTo>
                  <a:lnTo>
                    <a:pt x="165" y="813"/>
                  </a:lnTo>
                  <a:lnTo>
                    <a:pt x="117" y="818"/>
                  </a:lnTo>
                  <a:lnTo>
                    <a:pt x="69" y="821"/>
                  </a:lnTo>
                  <a:lnTo>
                    <a:pt x="24" y="821"/>
                  </a:lnTo>
                  <a:lnTo>
                    <a:pt x="7" y="845"/>
                  </a:lnTo>
                  <a:lnTo>
                    <a:pt x="24" y="821"/>
                  </a:lnTo>
                  <a:lnTo>
                    <a:pt x="0" y="821"/>
                  </a:lnTo>
                  <a:lnTo>
                    <a:pt x="7" y="845"/>
                  </a:lnTo>
                  <a:lnTo>
                    <a:pt x="41" y="833"/>
                  </a:lnTo>
                  <a:close/>
                </a:path>
              </a:pathLst>
            </a:custGeom>
            <a:solidFill>
              <a:srgbClr val="33996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280" name="Freeform 12"/>
            <p:cNvSpPr>
              <a:spLocks/>
            </p:cNvSpPr>
            <p:nvPr/>
          </p:nvSpPr>
          <p:spPr bwMode="auto">
            <a:xfrm>
              <a:off x="792" y="3407"/>
              <a:ext cx="67" cy="199"/>
            </a:xfrm>
            <a:custGeom>
              <a:avLst/>
              <a:gdLst>
                <a:gd name="T0" fmla="*/ 11 w 402"/>
                <a:gd name="T1" fmla="*/ 32 h 1191"/>
                <a:gd name="T2" fmla="*/ 11 w 402"/>
                <a:gd name="T3" fmla="*/ 33 h 1191"/>
                <a:gd name="T4" fmla="*/ 1 w 402"/>
                <a:gd name="T5" fmla="*/ 0 h 1191"/>
                <a:gd name="T6" fmla="*/ 0 w 402"/>
                <a:gd name="T7" fmla="*/ 0 h 1191"/>
                <a:gd name="T8" fmla="*/ 10 w 402"/>
                <a:gd name="T9" fmla="*/ 33 h 1191"/>
                <a:gd name="T10" fmla="*/ 11 w 402"/>
                <a:gd name="T11" fmla="*/ 33 h 1191"/>
                <a:gd name="T12" fmla="*/ 10 w 402"/>
                <a:gd name="T13" fmla="*/ 33 h 1191"/>
                <a:gd name="T14" fmla="*/ 10 w 402"/>
                <a:gd name="T15" fmla="*/ 33 h 1191"/>
                <a:gd name="T16" fmla="*/ 11 w 402"/>
                <a:gd name="T17" fmla="*/ 33 h 1191"/>
                <a:gd name="T18" fmla="*/ 11 w 402"/>
                <a:gd name="T19" fmla="*/ 32 h 1191"/>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402" h="1191">
                  <a:moveTo>
                    <a:pt x="386" y="1154"/>
                  </a:moveTo>
                  <a:lnTo>
                    <a:pt x="402" y="1168"/>
                  </a:lnTo>
                  <a:lnTo>
                    <a:pt x="34" y="0"/>
                  </a:lnTo>
                  <a:lnTo>
                    <a:pt x="0" y="12"/>
                  </a:lnTo>
                  <a:lnTo>
                    <a:pt x="368" y="1177"/>
                  </a:lnTo>
                  <a:lnTo>
                    <a:pt x="386" y="1191"/>
                  </a:lnTo>
                  <a:lnTo>
                    <a:pt x="368" y="1177"/>
                  </a:lnTo>
                  <a:lnTo>
                    <a:pt x="372" y="1190"/>
                  </a:lnTo>
                  <a:lnTo>
                    <a:pt x="386" y="1191"/>
                  </a:lnTo>
                  <a:lnTo>
                    <a:pt x="386" y="1154"/>
                  </a:lnTo>
                  <a:close/>
                </a:path>
              </a:pathLst>
            </a:custGeom>
            <a:solidFill>
              <a:srgbClr val="33996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281" name="Freeform 13"/>
            <p:cNvSpPr>
              <a:spLocks/>
            </p:cNvSpPr>
            <p:nvPr/>
          </p:nvSpPr>
          <p:spPr bwMode="auto">
            <a:xfrm>
              <a:off x="857" y="3600"/>
              <a:ext cx="79" cy="6"/>
            </a:xfrm>
            <a:custGeom>
              <a:avLst/>
              <a:gdLst>
                <a:gd name="T0" fmla="*/ 12 w 476"/>
                <a:gd name="T1" fmla="*/ 0 h 37"/>
                <a:gd name="T2" fmla="*/ 13 w 476"/>
                <a:gd name="T3" fmla="*/ 0 h 37"/>
                <a:gd name="T4" fmla="*/ 0 w 476"/>
                <a:gd name="T5" fmla="*/ 0 h 37"/>
                <a:gd name="T6" fmla="*/ 0 w 476"/>
                <a:gd name="T7" fmla="*/ 1 h 37"/>
                <a:gd name="T8" fmla="*/ 13 w 476"/>
                <a:gd name="T9" fmla="*/ 1 h 37"/>
                <a:gd name="T10" fmla="*/ 13 w 476"/>
                <a:gd name="T11" fmla="*/ 1 h 37"/>
                <a:gd name="T12" fmla="*/ 13 w 476"/>
                <a:gd name="T13" fmla="*/ 1 h 37"/>
                <a:gd name="T14" fmla="*/ 13 w 476"/>
                <a:gd name="T15" fmla="*/ 1 h 37"/>
                <a:gd name="T16" fmla="*/ 13 w 476"/>
                <a:gd name="T17" fmla="*/ 1 h 37"/>
                <a:gd name="T18" fmla="*/ 12 w 476"/>
                <a:gd name="T19" fmla="*/ 0 h 3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476" h="37">
                  <a:moveTo>
                    <a:pt x="442" y="14"/>
                  </a:moveTo>
                  <a:lnTo>
                    <a:pt x="459" y="0"/>
                  </a:lnTo>
                  <a:lnTo>
                    <a:pt x="0" y="0"/>
                  </a:lnTo>
                  <a:lnTo>
                    <a:pt x="0" y="37"/>
                  </a:lnTo>
                  <a:lnTo>
                    <a:pt x="459" y="37"/>
                  </a:lnTo>
                  <a:lnTo>
                    <a:pt x="476" y="23"/>
                  </a:lnTo>
                  <a:lnTo>
                    <a:pt x="459" y="37"/>
                  </a:lnTo>
                  <a:lnTo>
                    <a:pt x="472" y="37"/>
                  </a:lnTo>
                  <a:lnTo>
                    <a:pt x="476" y="23"/>
                  </a:lnTo>
                  <a:lnTo>
                    <a:pt x="442" y="14"/>
                  </a:lnTo>
                  <a:close/>
                </a:path>
              </a:pathLst>
            </a:custGeom>
            <a:solidFill>
              <a:srgbClr val="33996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282" name="Freeform 14"/>
            <p:cNvSpPr>
              <a:spLocks/>
            </p:cNvSpPr>
            <p:nvPr/>
          </p:nvSpPr>
          <p:spPr bwMode="auto">
            <a:xfrm>
              <a:off x="930" y="3471"/>
              <a:ext cx="48" cy="132"/>
            </a:xfrm>
            <a:custGeom>
              <a:avLst/>
              <a:gdLst>
                <a:gd name="T0" fmla="*/ 8 w 283"/>
                <a:gd name="T1" fmla="*/ 0 h 797"/>
                <a:gd name="T2" fmla="*/ 7 w 283"/>
                <a:gd name="T3" fmla="*/ 0 h 797"/>
                <a:gd name="T4" fmla="*/ 0 w 283"/>
                <a:gd name="T5" fmla="*/ 22 h 797"/>
                <a:gd name="T6" fmla="*/ 1 w 283"/>
                <a:gd name="T7" fmla="*/ 22 h 797"/>
                <a:gd name="T8" fmla="*/ 8 w 283"/>
                <a:gd name="T9" fmla="*/ 1 h 797"/>
                <a:gd name="T10" fmla="*/ 8 w 283"/>
                <a:gd name="T11" fmla="*/ 1 h 797"/>
                <a:gd name="T12" fmla="*/ 8 w 283"/>
                <a:gd name="T13" fmla="*/ 0 h 797"/>
                <a:gd name="T14" fmla="*/ 7 w 283"/>
                <a:gd name="T15" fmla="*/ 0 h 797"/>
                <a:gd name="T16" fmla="*/ 7 w 283"/>
                <a:gd name="T17" fmla="*/ 0 h 797"/>
                <a:gd name="T18" fmla="*/ 8 w 283"/>
                <a:gd name="T19" fmla="*/ 0 h 79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283" h="797">
                  <a:moveTo>
                    <a:pt x="267" y="0"/>
                  </a:moveTo>
                  <a:lnTo>
                    <a:pt x="249" y="14"/>
                  </a:lnTo>
                  <a:lnTo>
                    <a:pt x="0" y="788"/>
                  </a:lnTo>
                  <a:lnTo>
                    <a:pt x="34" y="797"/>
                  </a:lnTo>
                  <a:lnTo>
                    <a:pt x="283" y="24"/>
                  </a:lnTo>
                  <a:lnTo>
                    <a:pt x="267" y="38"/>
                  </a:lnTo>
                  <a:lnTo>
                    <a:pt x="267" y="0"/>
                  </a:lnTo>
                  <a:lnTo>
                    <a:pt x="253" y="0"/>
                  </a:lnTo>
                  <a:lnTo>
                    <a:pt x="249" y="14"/>
                  </a:lnTo>
                  <a:lnTo>
                    <a:pt x="267" y="0"/>
                  </a:lnTo>
                  <a:close/>
                </a:path>
              </a:pathLst>
            </a:custGeom>
            <a:solidFill>
              <a:srgbClr val="33996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283" name="Freeform 15"/>
            <p:cNvSpPr>
              <a:spLocks/>
            </p:cNvSpPr>
            <p:nvPr/>
          </p:nvSpPr>
          <p:spPr bwMode="auto">
            <a:xfrm>
              <a:off x="975" y="3449"/>
              <a:ext cx="130" cy="28"/>
            </a:xfrm>
            <a:custGeom>
              <a:avLst/>
              <a:gdLst>
                <a:gd name="T0" fmla="*/ 21 w 781"/>
                <a:gd name="T1" fmla="*/ 0 h 166"/>
                <a:gd name="T2" fmla="*/ 20 w 781"/>
                <a:gd name="T3" fmla="*/ 1 h 166"/>
                <a:gd name="T4" fmla="*/ 19 w 781"/>
                <a:gd name="T5" fmla="*/ 1 h 166"/>
                <a:gd name="T6" fmla="*/ 17 w 781"/>
                <a:gd name="T7" fmla="*/ 1 h 166"/>
                <a:gd name="T8" fmla="*/ 16 w 781"/>
                <a:gd name="T9" fmla="*/ 2 h 166"/>
                <a:gd name="T10" fmla="*/ 15 w 781"/>
                <a:gd name="T11" fmla="*/ 2 h 166"/>
                <a:gd name="T12" fmla="*/ 13 w 781"/>
                <a:gd name="T13" fmla="*/ 2 h 166"/>
                <a:gd name="T14" fmla="*/ 12 w 781"/>
                <a:gd name="T15" fmla="*/ 3 h 166"/>
                <a:gd name="T16" fmla="*/ 11 w 781"/>
                <a:gd name="T17" fmla="*/ 3 h 166"/>
                <a:gd name="T18" fmla="*/ 9 w 781"/>
                <a:gd name="T19" fmla="*/ 3 h 166"/>
                <a:gd name="T20" fmla="*/ 8 w 781"/>
                <a:gd name="T21" fmla="*/ 3 h 166"/>
                <a:gd name="T22" fmla="*/ 7 w 781"/>
                <a:gd name="T23" fmla="*/ 3 h 166"/>
                <a:gd name="T24" fmla="*/ 5 w 781"/>
                <a:gd name="T25" fmla="*/ 4 h 166"/>
                <a:gd name="T26" fmla="*/ 4 w 781"/>
                <a:gd name="T27" fmla="*/ 4 h 166"/>
                <a:gd name="T28" fmla="*/ 3 w 781"/>
                <a:gd name="T29" fmla="*/ 4 h 166"/>
                <a:gd name="T30" fmla="*/ 0 w 781"/>
                <a:gd name="T31" fmla="*/ 4 h 166"/>
                <a:gd name="T32" fmla="*/ 0 w 781"/>
                <a:gd name="T33" fmla="*/ 5 h 166"/>
                <a:gd name="T34" fmla="*/ 1 w 781"/>
                <a:gd name="T35" fmla="*/ 5 h 166"/>
                <a:gd name="T36" fmla="*/ 3 w 781"/>
                <a:gd name="T37" fmla="*/ 5 h 166"/>
                <a:gd name="T38" fmla="*/ 4 w 781"/>
                <a:gd name="T39" fmla="*/ 5 h 166"/>
                <a:gd name="T40" fmla="*/ 5 w 781"/>
                <a:gd name="T41" fmla="*/ 5 h 166"/>
                <a:gd name="T42" fmla="*/ 7 w 781"/>
                <a:gd name="T43" fmla="*/ 4 h 166"/>
                <a:gd name="T44" fmla="*/ 8 w 781"/>
                <a:gd name="T45" fmla="*/ 4 h 166"/>
                <a:gd name="T46" fmla="*/ 9 w 781"/>
                <a:gd name="T47" fmla="*/ 4 h 166"/>
                <a:gd name="T48" fmla="*/ 11 w 781"/>
                <a:gd name="T49" fmla="*/ 4 h 166"/>
                <a:gd name="T50" fmla="*/ 12 w 781"/>
                <a:gd name="T51" fmla="*/ 4 h 166"/>
                <a:gd name="T52" fmla="*/ 14 w 781"/>
                <a:gd name="T53" fmla="*/ 3 h 166"/>
                <a:gd name="T54" fmla="*/ 15 w 781"/>
                <a:gd name="T55" fmla="*/ 3 h 166"/>
                <a:gd name="T56" fmla="*/ 16 w 781"/>
                <a:gd name="T57" fmla="*/ 3 h 166"/>
                <a:gd name="T58" fmla="*/ 18 w 781"/>
                <a:gd name="T59" fmla="*/ 2 h 166"/>
                <a:gd name="T60" fmla="*/ 19 w 781"/>
                <a:gd name="T61" fmla="*/ 2 h 166"/>
                <a:gd name="T62" fmla="*/ 20 w 781"/>
                <a:gd name="T63" fmla="*/ 1 h 166"/>
                <a:gd name="T64" fmla="*/ 22 w 781"/>
                <a:gd name="T65" fmla="*/ 1 h 166"/>
                <a:gd name="T66" fmla="*/ 21 w 781"/>
                <a:gd name="T67" fmla="*/ 0 h 16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781" h="166">
                  <a:moveTo>
                    <a:pt x="768" y="0"/>
                  </a:moveTo>
                  <a:lnTo>
                    <a:pt x="725" y="16"/>
                  </a:lnTo>
                  <a:lnTo>
                    <a:pt x="679" y="33"/>
                  </a:lnTo>
                  <a:lnTo>
                    <a:pt x="633" y="47"/>
                  </a:lnTo>
                  <a:lnTo>
                    <a:pt x="586" y="58"/>
                  </a:lnTo>
                  <a:lnTo>
                    <a:pt x="537" y="71"/>
                  </a:lnTo>
                  <a:lnTo>
                    <a:pt x="489" y="83"/>
                  </a:lnTo>
                  <a:lnTo>
                    <a:pt x="440" y="92"/>
                  </a:lnTo>
                  <a:lnTo>
                    <a:pt x="391" y="100"/>
                  </a:lnTo>
                  <a:lnTo>
                    <a:pt x="342" y="107"/>
                  </a:lnTo>
                  <a:lnTo>
                    <a:pt x="292" y="113"/>
                  </a:lnTo>
                  <a:lnTo>
                    <a:pt x="242" y="119"/>
                  </a:lnTo>
                  <a:lnTo>
                    <a:pt x="191" y="123"/>
                  </a:lnTo>
                  <a:lnTo>
                    <a:pt x="144" y="126"/>
                  </a:lnTo>
                  <a:lnTo>
                    <a:pt x="96" y="128"/>
                  </a:lnTo>
                  <a:lnTo>
                    <a:pt x="0" y="128"/>
                  </a:lnTo>
                  <a:lnTo>
                    <a:pt x="0" y="166"/>
                  </a:lnTo>
                  <a:lnTo>
                    <a:pt x="47" y="166"/>
                  </a:lnTo>
                  <a:lnTo>
                    <a:pt x="96" y="163"/>
                  </a:lnTo>
                  <a:lnTo>
                    <a:pt x="144" y="160"/>
                  </a:lnTo>
                  <a:lnTo>
                    <a:pt x="195" y="158"/>
                  </a:lnTo>
                  <a:lnTo>
                    <a:pt x="245" y="152"/>
                  </a:lnTo>
                  <a:lnTo>
                    <a:pt x="295" y="148"/>
                  </a:lnTo>
                  <a:lnTo>
                    <a:pt x="344" y="142"/>
                  </a:lnTo>
                  <a:lnTo>
                    <a:pt x="395" y="134"/>
                  </a:lnTo>
                  <a:lnTo>
                    <a:pt x="444" y="126"/>
                  </a:lnTo>
                  <a:lnTo>
                    <a:pt x="495" y="116"/>
                  </a:lnTo>
                  <a:lnTo>
                    <a:pt x="545" y="105"/>
                  </a:lnTo>
                  <a:lnTo>
                    <a:pt x="594" y="93"/>
                  </a:lnTo>
                  <a:lnTo>
                    <a:pt x="641" y="81"/>
                  </a:lnTo>
                  <a:lnTo>
                    <a:pt x="689" y="66"/>
                  </a:lnTo>
                  <a:lnTo>
                    <a:pt x="734" y="50"/>
                  </a:lnTo>
                  <a:lnTo>
                    <a:pt x="781" y="33"/>
                  </a:lnTo>
                  <a:lnTo>
                    <a:pt x="768" y="0"/>
                  </a:lnTo>
                  <a:close/>
                </a:path>
              </a:pathLst>
            </a:custGeom>
            <a:solidFill>
              <a:srgbClr val="33996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284" name="Freeform 16"/>
            <p:cNvSpPr>
              <a:spLocks/>
            </p:cNvSpPr>
            <p:nvPr/>
          </p:nvSpPr>
          <p:spPr bwMode="auto">
            <a:xfrm>
              <a:off x="1103" y="3102"/>
              <a:ext cx="123" cy="353"/>
            </a:xfrm>
            <a:custGeom>
              <a:avLst/>
              <a:gdLst>
                <a:gd name="T0" fmla="*/ 12 w 742"/>
                <a:gd name="T1" fmla="*/ 2 h 2114"/>
                <a:gd name="T2" fmla="*/ 14 w 742"/>
                <a:gd name="T3" fmla="*/ 5 h 2114"/>
                <a:gd name="T4" fmla="*/ 16 w 742"/>
                <a:gd name="T5" fmla="*/ 9 h 2114"/>
                <a:gd name="T6" fmla="*/ 18 w 742"/>
                <a:gd name="T7" fmla="*/ 13 h 2114"/>
                <a:gd name="T8" fmla="*/ 19 w 742"/>
                <a:gd name="T9" fmla="*/ 17 h 2114"/>
                <a:gd name="T10" fmla="*/ 19 w 742"/>
                <a:gd name="T11" fmla="*/ 21 h 2114"/>
                <a:gd name="T12" fmla="*/ 19 w 742"/>
                <a:gd name="T13" fmla="*/ 26 h 2114"/>
                <a:gd name="T14" fmla="*/ 19 w 742"/>
                <a:gd name="T15" fmla="*/ 30 h 2114"/>
                <a:gd name="T16" fmla="*/ 18 w 742"/>
                <a:gd name="T17" fmla="*/ 34 h 2114"/>
                <a:gd name="T18" fmla="*/ 17 w 742"/>
                <a:gd name="T19" fmla="*/ 38 h 2114"/>
                <a:gd name="T20" fmla="*/ 16 w 742"/>
                <a:gd name="T21" fmla="*/ 42 h 2114"/>
                <a:gd name="T22" fmla="*/ 14 w 742"/>
                <a:gd name="T23" fmla="*/ 46 h 2114"/>
                <a:gd name="T24" fmla="*/ 11 w 742"/>
                <a:gd name="T25" fmla="*/ 49 h 2114"/>
                <a:gd name="T26" fmla="*/ 8 w 742"/>
                <a:gd name="T27" fmla="*/ 52 h 2114"/>
                <a:gd name="T28" fmla="*/ 5 w 742"/>
                <a:gd name="T29" fmla="*/ 55 h 2114"/>
                <a:gd name="T30" fmla="*/ 2 w 742"/>
                <a:gd name="T31" fmla="*/ 57 h 2114"/>
                <a:gd name="T32" fmla="*/ 0 w 742"/>
                <a:gd name="T33" fmla="*/ 59 h 2114"/>
                <a:gd name="T34" fmla="*/ 4 w 742"/>
                <a:gd name="T35" fmla="*/ 57 h 2114"/>
                <a:gd name="T36" fmla="*/ 7 w 742"/>
                <a:gd name="T37" fmla="*/ 55 h 2114"/>
                <a:gd name="T38" fmla="*/ 11 w 742"/>
                <a:gd name="T39" fmla="*/ 52 h 2114"/>
                <a:gd name="T40" fmla="*/ 13 w 742"/>
                <a:gd name="T41" fmla="*/ 48 h 2114"/>
                <a:gd name="T42" fmla="*/ 15 w 742"/>
                <a:gd name="T43" fmla="*/ 45 h 2114"/>
                <a:gd name="T44" fmla="*/ 17 w 742"/>
                <a:gd name="T45" fmla="*/ 41 h 2114"/>
                <a:gd name="T46" fmla="*/ 19 w 742"/>
                <a:gd name="T47" fmla="*/ 36 h 2114"/>
                <a:gd name="T48" fmla="*/ 20 w 742"/>
                <a:gd name="T49" fmla="*/ 32 h 2114"/>
                <a:gd name="T50" fmla="*/ 20 w 742"/>
                <a:gd name="T51" fmla="*/ 28 h 2114"/>
                <a:gd name="T52" fmla="*/ 20 w 742"/>
                <a:gd name="T53" fmla="*/ 23 h 2114"/>
                <a:gd name="T54" fmla="*/ 20 w 742"/>
                <a:gd name="T55" fmla="*/ 19 h 2114"/>
                <a:gd name="T56" fmla="*/ 19 w 742"/>
                <a:gd name="T57" fmla="*/ 15 h 2114"/>
                <a:gd name="T58" fmla="*/ 18 w 742"/>
                <a:gd name="T59" fmla="*/ 11 h 2114"/>
                <a:gd name="T60" fmla="*/ 16 w 742"/>
                <a:gd name="T61" fmla="*/ 7 h 2114"/>
                <a:gd name="T62" fmla="*/ 14 w 742"/>
                <a:gd name="T63" fmla="*/ 3 h 2114"/>
                <a:gd name="T64" fmla="*/ 11 w 742"/>
                <a:gd name="T65" fmla="*/ 0 h 2114"/>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742" h="2114">
                  <a:moveTo>
                    <a:pt x="377" y="27"/>
                  </a:moveTo>
                  <a:lnTo>
                    <a:pt x="428" y="79"/>
                  </a:lnTo>
                  <a:lnTo>
                    <a:pt x="477" y="134"/>
                  </a:lnTo>
                  <a:lnTo>
                    <a:pt x="519" y="194"/>
                  </a:lnTo>
                  <a:lnTo>
                    <a:pt x="557" y="255"/>
                  </a:lnTo>
                  <a:lnTo>
                    <a:pt x="592" y="321"/>
                  </a:lnTo>
                  <a:lnTo>
                    <a:pt x="620" y="390"/>
                  </a:lnTo>
                  <a:lnTo>
                    <a:pt x="645" y="461"/>
                  </a:lnTo>
                  <a:lnTo>
                    <a:pt x="667" y="532"/>
                  </a:lnTo>
                  <a:lnTo>
                    <a:pt x="682" y="606"/>
                  </a:lnTo>
                  <a:lnTo>
                    <a:pt x="696" y="681"/>
                  </a:lnTo>
                  <a:lnTo>
                    <a:pt x="704" y="759"/>
                  </a:lnTo>
                  <a:lnTo>
                    <a:pt x="708" y="835"/>
                  </a:lnTo>
                  <a:lnTo>
                    <a:pt x="708" y="914"/>
                  </a:lnTo>
                  <a:lnTo>
                    <a:pt x="704" y="991"/>
                  </a:lnTo>
                  <a:lnTo>
                    <a:pt x="696" y="1070"/>
                  </a:lnTo>
                  <a:lnTo>
                    <a:pt x="682" y="1146"/>
                  </a:lnTo>
                  <a:lnTo>
                    <a:pt x="667" y="1223"/>
                  </a:lnTo>
                  <a:lnTo>
                    <a:pt x="648" y="1299"/>
                  </a:lnTo>
                  <a:lnTo>
                    <a:pt x="623" y="1372"/>
                  </a:lnTo>
                  <a:lnTo>
                    <a:pt x="596" y="1445"/>
                  </a:lnTo>
                  <a:lnTo>
                    <a:pt x="565" y="1516"/>
                  </a:lnTo>
                  <a:lnTo>
                    <a:pt x="531" y="1584"/>
                  </a:lnTo>
                  <a:lnTo>
                    <a:pt x="493" y="1650"/>
                  </a:lnTo>
                  <a:lnTo>
                    <a:pt x="451" y="1713"/>
                  </a:lnTo>
                  <a:lnTo>
                    <a:pt x="407" y="1774"/>
                  </a:lnTo>
                  <a:lnTo>
                    <a:pt x="357" y="1828"/>
                  </a:lnTo>
                  <a:lnTo>
                    <a:pt x="308" y="1882"/>
                  </a:lnTo>
                  <a:lnTo>
                    <a:pt x="252" y="1932"/>
                  </a:lnTo>
                  <a:lnTo>
                    <a:pt x="193" y="1976"/>
                  </a:lnTo>
                  <a:lnTo>
                    <a:pt x="132" y="2016"/>
                  </a:lnTo>
                  <a:lnTo>
                    <a:pt x="67" y="2051"/>
                  </a:lnTo>
                  <a:lnTo>
                    <a:pt x="0" y="2081"/>
                  </a:lnTo>
                  <a:lnTo>
                    <a:pt x="13" y="2114"/>
                  </a:lnTo>
                  <a:lnTo>
                    <a:pt x="84" y="2082"/>
                  </a:lnTo>
                  <a:lnTo>
                    <a:pt x="150" y="2044"/>
                  </a:lnTo>
                  <a:lnTo>
                    <a:pt x="214" y="2004"/>
                  </a:lnTo>
                  <a:lnTo>
                    <a:pt x="273" y="1957"/>
                  </a:lnTo>
                  <a:lnTo>
                    <a:pt x="331" y="1908"/>
                  </a:lnTo>
                  <a:lnTo>
                    <a:pt x="384" y="1853"/>
                  </a:lnTo>
                  <a:lnTo>
                    <a:pt x="434" y="1795"/>
                  </a:lnTo>
                  <a:lnTo>
                    <a:pt x="479" y="1733"/>
                  </a:lnTo>
                  <a:lnTo>
                    <a:pt x="522" y="1668"/>
                  </a:lnTo>
                  <a:lnTo>
                    <a:pt x="563" y="1600"/>
                  </a:lnTo>
                  <a:lnTo>
                    <a:pt x="596" y="1530"/>
                  </a:lnTo>
                  <a:lnTo>
                    <a:pt x="629" y="1458"/>
                  </a:lnTo>
                  <a:lnTo>
                    <a:pt x="658" y="1383"/>
                  </a:lnTo>
                  <a:lnTo>
                    <a:pt x="681" y="1307"/>
                  </a:lnTo>
                  <a:lnTo>
                    <a:pt x="701" y="1231"/>
                  </a:lnTo>
                  <a:lnTo>
                    <a:pt x="717" y="1151"/>
                  </a:lnTo>
                  <a:lnTo>
                    <a:pt x="730" y="1072"/>
                  </a:lnTo>
                  <a:lnTo>
                    <a:pt x="738" y="993"/>
                  </a:lnTo>
                  <a:lnTo>
                    <a:pt x="742" y="914"/>
                  </a:lnTo>
                  <a:lnTo>
                    <a:pt x="742" y="835"/>
                  </a:lnTo>
                  <a:lnTo>
                    <a:pt x="738" y="756"/>
                  </a:lnTo>
                  <a:lnTo>
                    <a:pt x="730" y="679"/>
                  </a:lnTo>
                  <a:lnTo>
                    <a:pt x="717" y="601"/>
                  </a:lnTo>
                  <a:lnTo>
                    <a:pt x="701" y="524"/>
                  </a:lnTo>
                  <a:lnTo>
                    <a:pt x="680" y="450"/>
                  </a:lnTo>
                  <a:lnTo>
                    <a:pt x="653" y="377"/>
                  </a:lnTo>
                  <a:lnTo>
                    <a:pt x="623" y="309"/>
                  </a:lnTo>
                  <a:lnTo>
                    <a:pt x="589" y="240"/>
                  </a:lnTo>
                  <a:lnTo>
                    <a:pt x="549" y="175"/>
                  </a:lnTo>
                  <a:lnTo>
                    <a:pt x="504" y="114"/>
                  </a:lnTo>
                  <a:lnTo>
                    <a:pt x="455" y="54"/>
                  </a:lnTo>
                  <a:lnTo>
                    <a:pt x="400" y="0"/>
                  </a:lnTo>
                  <a:lnTo>
                    <a:pt x="377" y="27"/>
                  </a:lnTo>
                  <a:close/>
                </a:path>
              </a:pathLst>
            </a:custGeom>
            <a:solidFill>
              <a:srgbClr val="33996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285" name="Freeform 17"/>
            <p:cNvSpPr>
              <a:spLocks/>
            </p:cNvSpPr>
            <p:nvPr/>
          </p:nvSpPr>
          <p:spPr bwMode="auto">
            <a:xfrm>
              <a:off x="641" y="3007"/>
              <a:ext cx="529" cy="178"/>
            </a:xfrm>
            <a:custGeom>
              <a:avLst/>
              <a:gdLst>
                <a:gd name="T0" fmla="*/ 1 w 3172"/>
                <a:gd name="T1" fmla="*/ 30 h 1070"/>
                <a:gd name="T2" fmla="*/ 5 w 3172"/>
                <a:gd name="T3" fmla="*/ 24 h 1070"/>
                <a:gd name="T4" fmla="*/ 9 w 3172"/>
                <a:gd name="T5" fmla="*/ 20 h 1070"/>
                <a:gd name="T6" fmla="*/ 13 w 3172"/>
                <a:gd name="T7" fmla="*/ 15 h 1070"/>
                <a:gd name="T8" fmla="*/ 18 w 3172"/>
                <a:gd name="T9" fmla="*/ 12 h 1070"/>
                <a:gd name="T10" fmla="*/ 23 w 3172"/>
                <a:gd name="T11" fmla="*/ 8 h 1070"/>
                <a:gd name="T12" fmla="*/ 28 w 3172"/>
                <a:gd name="T13" fmla="*/ 6 h 1070"/>
                <a:gd name="T14" fmla="*/ 34 w 3172"/>
                <a:gd name="T15" fmla="*/ 3 h 1070"/>
                <a:gd name="T16" fmla="*/ 40 w 3172"/>
                <a:gd name="T17" fmla="*/ 2 h 1070"/>
                <a:gd name="T18" fmla="*/ 46 w 3172"/>
                <a:gd name="T19" fmla="*/ 1 h 1070"/>
                <a:gd name="T20" fmla="*/ 52 w 3172"/>
                <a:gd name="T21" fmla="*/ 1 h 1070"/>
                <a:gd name="T22" fmla="*/ 58 w 3172"/>
                <a:gd name="T23" fmla="*/ 1 h 1070"/>
                <a:gd name="T24" fmla="*/ 64 w 3172"/>
                <a:gd name="T25" fmla="*/ 3 h 1070"/>
                <a:gd name="T26" fmla="*/ 70 w 3172"/>
                <a:gd name="T27" fmla="*/ 5 h 1070"/>
                <a:gd name="T28" fmla="*/ 76 w 3172"/>
                <a:gd name="T29" fmla="*/ 8 h 1070"/>
                <a:gd name="T30" fmla="*/ 82 w 3172"/>
                <a:gd name="T31" fmla="*/ 12 h 1070"/>
                <a:gd name="T32" fmla="*/ 88 w 3172"/>
                <a:gd name="T33" fmla="*/ 17 h 1070"/>
                <a:gd name="T34" fmla="*/ 85 w 3172"/>
                <a:gd name="T35" fmla="*/ 13 h 1070"/>
                <a:gd name="T36" fmla="*/ 79 w 3172"/>
                <a:gd name="T37" fmla="*/ 9 h 1070"/>
                <a:gd name="T38" fmla="*/ 73 w 3172"/>
                <a:gd name="T39" fmla="*/ 5 h 1070"/>
                <a:gd name="T40" fmla="*/ 67 w 3172"/>
                <a:gd name="T41" fmla="*/ 3 h 1070"/>
                <a:gd name="T42" fmla="*/ 61 w 3172"/>
                <a:gd name="T43" fmla="*/ 1 h 1070"/>
                <a:gd name="T44" fmla="*/ 55 w 3172"/>
                <a:gd name="T45" fmla="*/ 0 h 1070"/>
                <a:gd name="T46" fmla="*/ 49 w 3172"/>
                <a:gd name="T47" fmla="*/ 0 h 1070"/>
                <a:gd name="T48" fmla="*/ 42 w 3172"/>
                <a:gd name="T49" fmla="*/ 0 h 1070"/>
                <a:gd name="T50" fmla="*/ 36 w 3172"/>
                <a:gd name="T51" fmla="*/ 2 h 1070"/>
                <a:gd name="T52" fmla="*/ 31 w 3172"/>
                <a:gd name="T53" fmla="*/ 3 h 1070"/>
                <a:gd name="T54" fmla="*/ 25 w 3172"/>
                <a:gd name="T55" fmla="*/ 6 h 1070"/>
                <a:gd name="T56" fmla="*/ 20 w 3172"/>
                <a:gd name="T57" fmla="*/ 9 h 1070"/>
                <a:gd name="T58" fmla="*/ 15 w 3172"/>
                <a:gd name="T59" fmla="*/ 13 h 1070"/>
                <a:gd name="T60" fmla="*/ 10 w 3172"/>
                <a:gd name="T61" fmla="*/ 17 h 1070"/>
                <a:gd name="T62" fmla="*/ 6 w 3172"/>
                <a:gd name="T63" fmla="*/ 21 h 1070"/>
                <a:gd name="T64" fmla="*/ 2 w 3172"/>
                <a:gd name="T65" fmla="*/ 26 h 1070"/>
                <a:gd name="T66" fmla="*/ 0 w 3172"/>
                <a:gd name="T67" fmla="*/ 30 h 1070"/>
                <a:gd name="T68" fmla="*/ 0 w 3172"/>
                <a:gd name="T69" fmla="*/ 29 h 1070"/>
                <a:gd name="T70" fmla="*/ 1 w 3172"/>
                <a:gd name="T71" fmla="*/ 29 h 1070"/>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3172" h="1070">
                  <a:moveTo>
                    <a:pt x="36" y="1050"/>
                  </a:moveTo>
                  <a:lnTo>
                    <a:pt x="36" y="1069"/>
                  </a:lnTo>
                  <a:lnTo>
                    <a:pt x="96" y="974"/>
                  </a:lnTo>
                  <a:lnTo>
                    <a:pt x="162" y="884"/>
                  </a:lnTo>
                  <a:lnTo>
                    <a:pt x="231" y="796"/>
                  </a:lnTo>
                  <a:lnTo>
                    <a:pt x="304" y="712"/>
                  </a:lnTo>
                  <a:lnTo>
                    <a:pt x="380" y="633"/>
                  </a:lnTo>
                  <a:lnTo>
                    <a:pt x="462" y="558"/>
                  </a:lnTo>
                  <a:lnTo>
                    <a:pt x="545" y="486"/>
                  </a:lnTo>
                  <a:lnTo>
                    <a:pt x="633" y="421"/>
                  </a:lnTo>
                  <a:lnTo>
                    <a:pt x="723" y="358"/>
                  </a:lnTo>
                  <a:lnTo>
                    <a:pt x="815" y="302"/>
                  </a:lnTo>
                  <a:lnTo>
                    <a:pt x="912" y="249"/>
                  </a:lnTo>
                  <a:lnTo>
                    <a:pt x="1008" y="204"/>
                  </a:lnTo>
                  <a:lnTo>
                    <a:pt x="1109" y="163"/>
                  </a:lnTo>
                  <a:lnTo>
                    <a:pt x="1211" y="126"/>
                  </a:lnTo>
                  <a:lnTo>
                    <a:pt x="1313" y="96"/>
                  </a:lnTo>
                  <a:lnTo>
                    <a:pt x="1420" y="72"/>
                  </a:lnTo>
                  <a:lnTo>
                    <a:pt x="1526" y="52"/>
                  </a:lnTo>
                  <a:lnTo>
                    <a:pt x="1635" y="40"/>
                  </a:lnTo>
                  <a:lnTo>
                    <a:pt x="1743" y="33"/>
                  </a:lnTo>
                  <a:lnTo>
                    <a:pt x="1852" y="36"/>
                  </a:lnTo>
                  <a:lnTo>
                    <a:pt x="1961" y="41"/>
                  </a:lnTo>
                  <a:lnTo>
                    <a:pt x="2072" y="56"/>
                  </a:lnTo>
                  <a:lnTo>
                    <a:pt x="2182" y="76"/>
                  </a:lnTo>
                  <a:lnTo>
                    <a:pt x="2294" y="105"/>
                  </a:lnTo>
                  <a:lnTo>
                    <a:pt x="2403" y="139"/>
                  </a:lnTo>
                  <a:lnTo>
                    <a:pt x="2512" y="181"/>
                  </a:lnTo>
                  <a:lnTo>
                    <a:pt x="2620" y="232"/>
                  </a:lnTo>
                  <a:lnTo>
                    <a:pt x="2730" y="290"/>
                  </a:lnTo>
                  <a:lnTo>
                    <a:pt x="2837" y="353"/>
                  </a:lnTo>
                  <a:lnTo>
                    <a:pt x="2943" y="428"/>
                  </a:lnTo>
                  <a:lnTo>
                    <a:pt x="3046" y="509"/>
                  </a:lnTo>
                  <a:lnTo>
                    <a:pt x="3149" y="601"/>
                  </a:lnTo>
                  <a:lnTo>
                    <a:pt x="3172" y="574"/>
                  </a:lnTo>
                  <a:lnTo>
                    <a:pt x="3067" y="483"/>
                  </a:lnTo>
                  <a:lnTo>
                    <a:pt x="2963" y="399"/>
                  </a:lnTo>
                  <a:lnTo>
                    <a:pt x="2856" y="324"/>
                  </a:lnTo>
                  <a:lnTo>
                    <a:pt x="2745" y="257"/>
                  </a:lnTo>
                  <a:lnTo>
                    <a:pt x="2636" y="200"/>
                  </a:lnTo>
                  <a:lnTo>
                    <a:pt x="2525" y="149"/>
                  </a:lnTo>
                  <a:lnTo>
                    <a:pt x="2413" y="105"/>
                  </a:lnTo>
                  <a:lnTo>
                    <a:pt x="2301" y="70"/>
                  </a:lnTo>
                  <a:lnTo>
                    <a:pt x="2187" y="41"/>
                  </a:lnTo>
                  <a:lnTo>
                    <a:pt x="2077" y="22"/>
                  </a:lnTo>
                  <a:lnTo>
                    <a:pt x="1964" y="7"/>
                  </a:lnTo>
                  <a:lnTo>
                    <a:pt x="1852" y="1"/>
                  </a:lnTo>
                  <a:lnTo>
                    <a:pt x="1743" y="0"/>
                  </a:lnTo>
                  <a:lnTo>
                    <a:pt x="1631" y="5"/>
                  </a:lnTo>
                  <a:lnTo>
                    <a:pt x="1521" y="18"/>
                  </a:lnTo>
                  <a:lnTo>
                    <a:pt x="1414" y="38"/>
                  </a:lnTo>
                  <a:lnTo>
                    <a:pt x="1306" y="61"/>
                  </a:lnTo>
                  <a:lnTo>
                    <a:pt x="1201" y="91"/>
                  </a:lnTo>
                  <a:lnTo>
                    <a:pt x="1096" y="128"/>
                  </a:lnTo>
                  <a:lnTo>
                    <a:pt x="995" y="171"/>
                  </a:lnTo>
                  <a:lnTo>
                    <a:pt x="896" y="218"/>
                  </a:lnTo>
                  <a:lnTo>
                    <a:pt x="799" y="271"/>
                  </a:lnTo>
                  <a:lnTo>
                    <a:pt x="705" y="329"/>
                  </a:lnTo>
                  <a:lnTo>
                    <a:pt x="612" y="392"/>
                  </a:lnTo>
                  <a:lnTo>
                    <a:pt x="524" y="459"/>
                  </a:lnTo>
                  <a:lnTo>
                    <a:pt x="438" y="532"/>
                  </a:lnTo>
                  <a:lnTo>
                    <a:pt x="357" y="606"/>
                  </a:lnTo>
                  <a:lnTo>
                    <a:pt x="278" y="689"/>
                  </a:lnTo>
                  <a:lnTo>
                    <a:pt x="204" y="773"/>
                  </a:lnTo>
                  <a:lnTo>
                    <a:pt x="132" y="863"/>
                  </a:lnTo>
                  <a:lnTo>
                    <a:pt x="67" y="956"/>
                  </a:lnTo>
                  <a:lnTo>
                    <a:pt x="7" y="1051"/>
                  </a:lnTo>
                  <a:lnTo>
                    <a:pt x="7" y="1070"/>
                  </a:lnTo>
                  <a:lnTo>
                    <a:pt x="7" y="1051"/>
                  </a:lnTo>
                  <a:lnTo>
                    <a:pt x="0" y="1060"/>
                  </a:lnTo>
                  <a:lnTo>
                    <a:pt x="7" y="1070"/>
                  </a:lnTo>
                  <a:lnTo>
                    <a:pt x="36" y="1050"/>
                  </a:lnTo>
                  <a:close/>
                </a:path>
              </a:pathLst>
            </a:custGeom>
            <a:solidFill>
              <a:srgbClr val="33996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286" name="Freeform 18"/>
            <p:cNvSpPr>
              <a:spLocks/>
            </p:cNvSpPr>
            <p:nvPr/>
          </p:nvSpPr>
          <p:spPr bwMode="auto">
            <a:xfrm>
              <a:off x="784" y="3664"/>
              <a:ext cx="227" cy="131"/>
            </a:xfrm>
            <a:custGeom>
              <a:avLst/>
              <a:gdLst>
                <a:gd name="T0" fmla="*/ 21 w 1361"/>
                <a:gd name="T1" fmla="*/ 0 h 781"/>
                <a:gd name="T2" fmla="*/ 25 w 1361"/>
                <a:gd name="T3" fmla="*/ 1 h 781"/>
                <a:gd name="T4" fmla="*/ 28 w 1361"/>
                <a:gd name="T5" fmla="*/ 1 h 781"/>
                <a:gd name="T6" fmla="*/ 31 w 1361"/>
                <a:gd name="T7" fmla="*/ 3 h 781"/>
                <a:gd name="T8" fmla="*/ 34 w 1361"/>
                <a:gd name="T9" fmla="*/ 4 h 781"/>
                <a:gd name="T10" fmla="*/ 36 w 1361"/>
                <a:gd name="T11" fmla="*/ 6 h 781"/>
                <a:gd name="T12" fmla="*/ 37 w 1361"/>
                <a:gd name="T13" fmla="*/ 8 h 781"/>
                <a:gd name="T14" fmla="*/ 38 w 1361"/>
                <a:gd name="T15" fmla="*/ 10 h 781"/>
                <a:gd name="T16" fmla="*/ 38 w 1361"/>
                <a:gd name="T17" fmla="*/ 12 h 781"/>
                <a:gd name="T18" fmla="*/ 37 w 1361"/>
                <a:gd name="T19" fmla="*/ 14 h 781"/>
                <a:gd name="T20" fmla="*/ 36 w 1361"/>
                <a:gd name="T21" fmla="*/ 16 h 781"/>
                <a:gd name="T22" fmla="*/ 34 w 1361"/>
                <a:gd name="T23" fmla="*/ 18 h 781"/>
                <a:gd name="T24" fmla="*/ 31 w 1361"/>
                <a:gd name="T25" fmla="*/ 19 h 781"/>
                <a:gd name="T26" fmla="*/ 28 w 1361"/>
                <a:gd name="T27" fmla="*/ 21 h 781"/>
                <a:gd name="T28" fmla="*/ 25 w 1361"/>
                <a:gd name="T29" fmla="*/ 21 h 781"/>
                <a:gd name="T30" fmla="*/ 21 w 1361"/>
                <a:gd name="T31" fmla="*/ 22 h 781"/>
                <a:gd name="T32" fmla="*/ 17 w 1361"/>
                <a:gd name="T33" fmla="*/ 22 h 781"/>
                <a:gd name="T34" fmla="*/ 13 w 1361"/>
                <a:gd name="T35" fmla="*/ 21 h 781"/>
                <a:gd name="T36" fmla="*/ 10 w 1361"/>
                <a:gd name="T37" fmla="*/ 21 h 781"/>
                <a:gd name="T38" fmla="*/ 7 w 1361"/>
                <a:gd name="T39" fmla="*/ 19 h 781"/>
                <a:gd name="T40" fmla="*/ 4 w 1361"/>
                <a:gd name="T41" fmla="*/ 18 h 781"/>
                <a:gd name="T42" fmla="*/ 2 w 1361"/>
                <a:gd name="T43" fmla="*/ 16 h 781"/>
                <a:gd name="T44" fmla="*/ 1 w 1361"/>
                <a:gd name="T45" fmla="*/ 14 h 781"/>
                <a:gd name="T46" fmla="*/ 0 w 1361"/>
                <a:gd name="T47" fmla="*/ 12 h 781"/>
                <a:gd name="T48" fmla="*/ 0 w 1361"/>
                <a:gd name="T49" fmla="*/ 10 h 781"/>
                <a:gd name="T50" fmla="*/ 1 w 1361"/>
                <a:gd name="T51" fmla="*/ 8 h 781"/>
                <a:gd name="T52" fmla="*/ 2 w 1361"/>
                <a:gd name="T53" fmla="*/ 6 h 781"/>
                <a:gd name="T54" fmla="*/ 4 w 1361"/>
                <a:gd name="T55" fmla="*/ 4 h 781"/>
                <a:gd name="T56" fmla="*/ 7 w 1361"/>
                <a:gd name="T57" fmla="*/ 3 h 781"/>
                <a:gd name="T58" fmla="*/ 10 w 1361"/>
                <a:gd name="T59" fmla="*/ 1 h 781"/>
                <a:gd name="T60" fmla="*/ 13 w 1361"/>
                <a:gd name="T61" fmla="*/ 1 h 781"/>
                <a:gd name="T62" fmla="*/ 17 w 1361"/>
                <a:gd name="T63" fmla="*/ 0 h 781"/>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1361" h="781">
                  <a:moveTo>
                    <a:pt x="681" y="0"/>
                  </a:moveTo>
                  <a:lnTo>
                    <a:pt x="751" y="4"/>
                  </a:lnTo>
                  <a:lnTo>
                    <a:pt x="818" y="8"/>
                  </a:lnTo>
                  <a:lnTo>
                    <a:pt x="882" y="18"/>
                  </a:lnTo>
                  <a:lnTo>
                    <a:pt x="945" y="30"/>
                  </a:lnTo>
                  <a:lnTo>
                    <a:pt x="1005" y="48"/>
                  </a:lnTo>
                  <a:lnTo>
                    <a:pt x="1061" y="68"/>
                  </a:lnTo>
                  <a:lnTo>
                    <a:pt x="1113" y="91"/>
                  </a:lnTo>
                  <a:lnTo>
                    <a:pt x="1162" y="115"/>
                  </a:lnTo>
                  <a:lnTo>
                    <a:pt x="1206" y="143"/>
                  </a:lnTo>
                  <a:lnTo>
                    <a:pt x="1245" y="173"/>
                  </a:lnTo>
                  <a:lnTo>
                    <a:pt x="1279" y="205"/>
                  </a:lnTo>
                  <a:lnTo>
                    <a:pt x="1307" y="239"/>
                  </a:lnTo>
                  <a:lnTo>
                    <a:pt x="1330" y="274"/>
                  </a:lnTo>
                  <a:lnTo>
                    <a:pt x="1346" y="311"/>
                  </a:lnTo>
                  <a:lnTo>
                    <a:pt x="1357" y="351"/>
                  </a:lnTo>
                  <a:lnTo>
                    <a:pt x="1361" y="390"/>
                  </a:lnTo>
                  <a:lnTo>
                    <a:pt x="1357" y="431"/>
                  </a:lnTo>
                  <a:lnTo>
                    <a:pt x="1346" y="470"/>
                  </a:lnTo>
                  <a:lnTo>
                    <a:pt x="1330" y="506"/>
                  </a:lnTo>
                  <a:lnTo>
                    <a:pt x="1307" y="543"/>
                  </a:lnTo>
                  <a:lnTo>
                    <a:pt x="1279" y="578"/>
                  </a:lnTo>
                  <a:lnTo>
                    <a:pt x="1245" y="609"/>
                  </a:lnTo>
                  <a:lnTo>
                    <a:pt x="1206" y="640"/>
                  </a:lnTo>
                  <a:lnTo>
                    <a:pt x="1162" y="667"/>
                  </a:lnTo>
                  <a:lnTo>
                    <a:pt x="1113" y="692"/>
                  </a:lnTo>
                  <a:lnTo>
                    <a:pt x="1061" y="715"/>
                  </a:lnTo>
                  <a:lnTo>
                    <a:pt x="1005" y="735"/>
                  </a:lnTo>
                  <a:lnTo>
                    <a:pt x="945" y="751"/>
                  </a:lnTo>
                  <a:lnTo>
                    <a:pt x="882" y="765"/>
                  </a:lnTo>
                  <a:lnTo>
                    <a:pt x="818" y="774"/>
                  </a:lnTo>
                  <a:lnTo>
                    <a:pt x="751" y="779"/>
                  </a:lnTo>
                  <a:lnTo>
                    <a:pt x="681" y="781"/>
                  </a:lnTo>
                  <a:lnTo>
                    <a:pt x="611" y="779"/>
                  </a:lnTo>
                  <a:lnTo>
                    <a:pt x="543" y="774"/>
                  </a:lnTo>
                  <a:lnTo>
                    <a:pt x="479" y="765"/>
                  </a:lnTo>
                  <a:lnTo>
                    <a:pt x="416" y="751"/>
                  </a:lnTo>
                  <a:lnTo>
                    <a:pt x="356" y="735"/>
                  </a:lnTo>
                  <a:lnTo>
                    <a:pt x="300" y="715"/>
                  </a:lnTo>
                  <a:lnTo>
                    <a:pt x="249" y="692"/>
                  </a:lnTo>
                  <a:lnTo>
                    <a:pt x="200" y="667"/>
                  </a:lnTo>
                  <a:lnTo>
                    <a:pt x="156" y="640"/>
                  </a:lnTo>
                  <a:lnTo>
                    <a:pt x="116" y="609"/>
                  </a:lnTo>
                  <a:lnTo>
                    <a:pt x="83" y="578"/>
                  </a:lnTo>
                  <a:lnTo>
                    <a:pt x="55" y="543"/>
                  </a:lnTo>
                  <a:lnTo>
                    <a:pt x="30" y="506"/>
                  </a:lnTo>
                  <a:lnTo>
                    <a:pt x="14" y="470"/>
                  </a:lnTo>
                  <a:lnTo>
                    <a:pt x="5" y="431"/>
                  </a:lnTo>
                  <a:lnTo>
                    <a:pt x="0" y="390"/>
                  </a:lnTo>
                  <a:lnTo>
                    <a:pt x="5" y="351"/>
                  </a:lnTo>
                  <a:lnTo>
                    <a:pt x="14" y="311"/>
                  </a:lnTo>
                  <a:lnTo>
                    <a:pt x="30" y="274"/>
                  </a:lnTo>
                  <a:lnTo>
                    <a:pt x="55" y="239"/>
                  </a:lnTo>
                  <a:lnTo>
                    <a:pt x="83" y="205"/>
                  </a:lnTo>
                  <a:lnTo>
                    <a:pt x="116" y="173"/>
                  </a:lnTo>
                  <a:lnTo>
                    <a:pt x="156" y="143"/>
                  </a:lnTo>
                  <a:lnTo>
                    <a:pt x="200" y="115"/>
                  </a:lnTo>
                  <a:lnTo>
                    <a:pt x="249" y="91"/>
                  </a:lnTo>
                  <a:lnTo>
                    <a:pt x="300" y="68"/>
                  </a:lnTo>
                  <a:lnTo>
                    <a:pt x="356" y="48"/>
                  </a:lnTo>
                  <a:lnTo>
                    <a:pt x="416" y="30"/>
                  </a:lnTo>
                  <a:lnTo>
                    <a:pt x="479" y="18"/>
                  </a:lnTo>
                  <a:lnTo>
                    <a:pt x="543" y="8"/>
                  </a:lnTo>
                  <a:lnTo>
                    <a:pt x="611" y="4"/>
                  </a:lnTo>
                  <a:lnTo>
                    <a:pt x="681" y="0"/>
                  </a:lnTo>
                  <a:close/>
                </a:path>
              </a:pathLst>
            </a:custGeom>
            <a:solidFill>
              <a:srgbClr val="33996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287" name="Freeform 19"/>
            <p:cNvSpPr>
              <a:spLocks/>
            </p:cNvSpPr>
            <p:nvPr/>
          </p:nvSpPr>
          <p:spPr bwMode="auto">
            <a:xfrm>
              <a:off x="897" y="3661"/>
              <a:ext cx="117" cy="68"/>
            </a:xfrm>
            <a:custGeom>
              <a:avLst/>
              <a:gdLst>
                <a:gd name="T0" fmla="*/ 20 w 699"/>
                <a:gd name="T1" fmla="*/ 11 h 408"/>
                <a:gd name="T2" fmla="*/ 19 w 699"/>
                <a:gd name="T3" fmla="*/ 10 h 408"/>
                <a:gd name="T4" fmla="*/ 19 w 699"/>
                <a:gd name="T5" fmla="*/ 9 h 408"/>
                <a:gd name="T6" fmla="*/ 19 w 699"/>
                <a:gd name="T7" fmla="*/ 8 h 408"/>
                <a:gd name="T8" fmla="*/ 18 w 699"/>
                <a:gd name="T9" fmla="*/ 7 h 408"/>
                <a:gd name="T10" fmla="*/ 17 w 699"/>
                <a:gd name="T11" fmla="*/ 6 h 408"/>
                <a:gd name="T12" fmla="*/ 16 w 699"/>
                <a:gd name="T13" fmla="*/ 5 h 408"/>
                <a:gd name="T14" fmla="*/ 15 w 699"/>
                <a:gd name="T15" fmla="*/ 4 h 408"/>
                <a:gd name="T16" fmla="*/ 14 w 699"/>
                <a:gd name="T17" fmla="*/ 3 h 408"/>
                <a:gd name="T18" fmla="*/ 12 w 699"/>
                <a:gd name="T19" fmla="*/ 3 h 408"/>
                <a:gd name="T20" fmla="*/ 11 w 699"/>
                <a:gd name="T21" fmla="*/ 2 h 408"/>
                <a:gd name="T22" fmla="*/ 9 w 699"/>
                <a:gd name="T23" fmla="*/ 1 h 408"/>
                <a:gd name="T24" fmla="*/ 8 w 699"/>
                <a:gd name="T25" fmla="*/ 1 h 408"/>
                <a:gd name="T26" fmla="*/ 6 w 699"/>
                <a:gd name="T27" fmla="*/ 1 h 408"/>
                <a:gd name="T28" fmla="*/ 4 w 699"/>
                <a:gd name="T29" fmla="*/ 0 h 408"/>
                <a:gd name="T30" fmla="*/ 2 w 699"/>
                <a:gd name="T31" fmla="*/ 0 h 408"/>
                <a:gd name="T32" fmla="*/ 0 w 699"/>
                <a:gd name="T33" fmla="*/ 0 h 408"/>
                <a:gd name="T34" fmla="*/ 0 w 699"/>
                <a:gd name="T35" fmla="*/ 1 h 408"/>
                <a:gd name="T36" fmla="*/ 2 w 699"/>
                <a:gd name="T37" fmla="*/ 1 h 408"/>
                <a:gd name="T38" fmla="*/ 4 w 699"/>
                <a:gd name="T39" fmla="*/ 1 h 408"/>
                <a:gd name="T40" fmla="*/ 6 w 699"/>
                <a:gd name="T41" fmla="*/ 2 h 408"/>
                <a:gd name="T42" fmla="*/ 7 w 699"/>
                <a:gd name="T43" fmla="*/ 2 h 408"/>
                <a:gd name="T44" fmla="*/ 9 w 699"/>
                <a:gd name="T45" fmla="*/ 2 h 408"/>
                <a:gd name="T46" fmla="*/ 10 w 699"/>
                <a:gd name="T47" fmla="*/ 3 h 408"/>
                <a:gd name="T48" fmla="*/ 12 w 699"/>
                <a:gd name="T49" fmla="*/ 4 h 408"/>
                <a:gd name="T50" fmla="*/ 13 w 699"/>
                <a:gd name="T51" fmla="*/ 4 h 408"/>
                <a:gd name="T52" fmla="*/ 14 w 699"/>
                <a:gd name="T53" fmla="*/ 5 h 408"/>
                <a:gd name="T54" fmla="*/ 16 w 699"/>
                <a:gd name="T55" fmla="*/ 6 h 408"/>
                <a:gd name="T56" fmla="*/ 16 w 699"/>
                <a:gd name="T57" fmla="*/ 7 h 408"/>
                <a:gd name="T58" fmla="*/ 17 w 699"/>
                <a:gd name="T59" fmla="*/ 8 h 408"/>
                <a:gd name="T60" fmla="*/ 18 w 699"/>
                <a:gd name="T61" fmla="*/ 8 h 408"/>
                <a:gd name="T62" fmla="*/ 18 w 699"/>
                <a:gd name="T63" fmla="*/ 9 h 408"/>
                <a:gd name="T64" fmla="*/ 18 w 699"/>
                <a:gd name="T65" fmla="*/ 10 h 408"/>
                <a:gd name="T66" fmla="*/ 19 w 699"/>
                <a:gd name="T67" fmla="*/ 11 h 408"/>
                <a:gd name="T68" fmla="*/ 20 w 699"/>
                <a:gd name="T69" fmla="*/ 11 h 408"/>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699" h="408">
                  <a:moveTo>
                    <a:pt x="699" y="408"/>
                  </a:moveTo>
                  <a:lnTo>
                    <a:pt x="693" y="366"/>
                  </a:lnTo>
                  <a:lnTo>
                    <a:pt x="683" y="325"/>
                  </a:lnTo>
                  <a:lnTo>
                    <a:pt x="665" y="285"/>
                  </a:lnTo>
                  <a:lnTo>
                    <a:pt x="641" y="246"/>
                  </a:lnTo>
                  <a:lnTo>
                    <a:pt x="612" y="211"/>
                  </a:lnTo>
                  <a:lnTo>
                    <a:pt x="575" y="177"/>
                  </a:lnTo>
                  <a:lnTo>
                    <a:pt x="534" y="146"/>
                  </a:lnTo>
                  <a:lnTo>
                    <a:pt x="489" y="117"/>
                  </a:lnTo>
                  <a:lnTo>
                    <a:pt x="439" y="93"/>
                  </a:lnTo>
                  <a:lnTo>
                    <a:pt x="387" y="68"/>
                  </a:lnTo>
                  <a:lnTo>
                    <a:pt x="330" y="48"/>
                  </a:lnTo>
                  <a:lnTo>
                    <a:pt x="267" y="32"/>
                  </a:lnTo>
                  <a:lnTo>
                    <a:pt x="205" y="18"/>
                  </a:lnTo>
                  <a:lnTo>
                    <a:pt x="139" y="9"/>
                  </a:lnTo>
                  <a:lnTo>
                    <a:pt x="70" y="4"/>
                  </a:lnTo>
                  <a:lnTo>
                    <a:pt x="0" y="0"/>
                  </a:lnTo>
                  <a:lnTo>
                    <a:pt x="0" y="37"/>
                  </a:lnTo>
                  <a:lnTo>
                    <a:pt x="70" y="38"/>
                  </a:lnTo>
                  <a:lnTo>
                    <a:pt x="136" y="44"/>
                  </a:lnTo>
                  <a:lnTo>
                    <a:pt x="199" y="53"/>
                  </a:lnTo>
                  <a:lnTo>
                    <a:pt x="259" y="66"/>
                  </a:lnTo>
                  <a:lnTo>
                    <a:pt x="320" y="83"/>
                  </a:lnTo>
                  <a:lnTo>
                    <a:pt x="373" y="103"/>
                  </a:lnTo>
                  <a:lnTo>
                    <a:pt x="426" y="124"/>
                  </a:lnTo>
                  <a:lnTo>
                    <a:pt x="474" y="149"/>
                  </a:lnTo>
                  <a:lnTo>
                    <a:pt x="516" y="175"/>
                  </a:lnTo>
                  <a:lnTo>
                    <a:pt x="554" y="204"/>
                  </a:lnTo>
                  <a:lnTo>
                    <a:pt x="585" y="234"/>
                  </a:lnTo>
                  <a:lnTo>
                    <a:pt x="612" y="268"/>
                  </a:lnTo>
                  <a:lnTo>
                    <a:pt x="634" y="300"/>
                  </a:lnTo>
                  <a:lnTo>
                    <a:pt x="649" y="335"/>
                  </a:lnTo>
                  <a:lnTo>
                    <a:pt x="660" y="371"/>
                  </a:lnTo>
                  <a:lnTo>
                    <a:pt x="662" y="408"/>
                  </a:lnTo>
                  <a:lnTo>
                    <a:pt x="699" y="408"/>
                  </a:lnTo>
                  <a:close/>
                </a:path>
              </a:pathLst>
            </a:custGeom>
            <a:solidFill>
              <a:srgbClr val="33996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288" name="Freeform 20"/>
            <p:cNvSpPr>
              <a:spLocks/>
            </p:cNvSpPr>
            <p:nvPr/>
          </p:nvSpPr>
          <p:spPr bwMode="auto">
            <a:xfrm>
              <a:off x="897" y="3729"/>
              <a:ext cx="117" cy="69"/>
            </a:xfrm>
            <a:custGeom>
              <a:avLst/>
              <a:gdLst>
                <a:gd name="T0" fmla="*/ 0 w 699"/>
                <a:gd name="T1" fmla="*/ 12 h 411"/>
                <a:gd name="T2" fmla="*/ 2 w 699"/>
                <a:gd name="T3" fmla="*/ 11 h 411"/>
                <a:gd name="T4" fmla="*/ 4 w 699"/>
                <a:gd name="T5" fmla="*/ 11 h 411"/>
                <a:gd name="T6" fmla="*/ 6 w 699"/>
                <a:gd name="T7" fmla="*/ 11 h 411"/>
                <a:gd name="T8" fmla="*/ 8 w 699"/>
                <a:gd name="T9" fmla="*/ 11 h 411"/>
                <a:gd name="T10" fmla="*/ 9 w 699"/>
                <a:gd name="T11" fmla="*/ 10 h 411"/>
                <a:gd name="T12" fmla="*/ 11 w 699"/>
                <a:gd name="T13" fmla="*/ 10 h 411"/>
                <a:gd name="T14" fmla="*/ 12 w 699"/>
                <a:gd name="T15" fmla="*/ 9 h 411"/>
                <a:gd name="T16" fmla="*/ 14 w 699"/>
                <a:gd name="T17" fmla="*/ 8 h 411"/>
                <a:gd name="T18" fmla="*/ 15 w 699"/>
                <a:gd name="T19" fmla="*/ 7 h 411"/>
                <a:gd name="T20" fmla="*/ 16 w 699"/>
                <a:gd name="T21" fmla="*/ 7 h 411"/>
                <a:gd name="T22" fmla="*/ 17 w 699"/>
                <a:gd name="T23" fmla="*/ 6 h 411"/>
                <a:gd name="T24" fmla="*/ 18 w 699"/>
                <a:gd name="T25" fmla="*/ 5 h 411"/>
                <a:gd name="T26" fmla="*/ 19 w 699"/>
                <a:gd name="T27" fmla="*/ 4 h 411"/>
                <a:gd name="T28" fmla="*/ 19 w 699"/>
                <a:gd name="T29" fmla="*/ 2 h 411"/>
                <a:gd name="T30" fmla="*/ 19 w 699"/>
                <a:gd name="T31" fmla="*/ 1 h 411"/>
                <a:gd name="T32" fmla="*/ 20 w 699"/>
                <a:gd name="T33" fmla="*/ 0 h 411"/>
                <a:gd name="T34" fmla="*/ 19 w 699"/>
                <a:gd name="T35" fmla="*/ 0 h 411"/>
                <a:gd name="T36" fmla="*/ 18 w 699"/>
                <a:gd name="T37" fmla="*/ 1 h 411"/>
                <a:gd name="T38" fmla="*/ 18 w 699"/>
                <a:gd name="T39" fmla="*/ 2 h 411"/>
                <a:gd name="T40" fmla="*/ 18 w 699"/>
                <a:gd name="T41" fmla="*/ 3 h 411"/>
                <a:gd name="T42" fmla="*/ 17 w 699"/>
                <a:gd name="T43" fmla="*/ 4 h 411"/>
                <a:gd name="T44" fmla="*/ 16 w 699"/>
                <a:gd name="T45" fmla="*/ 5 h 411"/>
                <a:gd name="T46" fmla="*/ 16 w 699"/>
                <a:gd name="T47" fmla="*/ 6 h 411"/>
                <a:gd name="T48" fmla="*/ 14 w 699"/>
                <a:gd name="T49" fmla="*/ 7 h 411"/>
                <a:gd name="T50" fmla="*/ 13 w 699"/>
                <a:gd name="T51" fmla="*/ 7 h 411"/>
                <a:gd name="T52" fmla="*/ 12 w 699"/>
                <a:gd name="T53" fmla="*/ 8 h 411"/>
                <a:gd name="T54" fmla="*/ 10 w 699"/>
                <a:gd name="T55" fmla="*/ 9 h 411"/>
                <a:gd name="T56" fmla="*/ 9 w 699"/>
                <a:gd name="T57" fmla="*/ 9 h 411"/>
                <a:gd name="T58" fmla="*/ 7 w 699"/>
                <a:gd name="T59" fmla="*/ 10 h 411"/>
                <a:gd name="T60" fmla="*/ 6 w 699"/>
                <a:gd name="T61" fmla="*/ 10 h 411"/>
                <a:gd name="T62" fmla="*/ 4 w 699"/>
                <a:gd name="T63" fmla="*/ 10 h 411"/>
                <a:gd name="T64" fmla="*/ 2 w 699"/>
                <a:gd name="T65" fmla="*/ 11 h 411"/>
                <a:gd name="T66" fmla="*/ 0 w 699"/>
                <a:gd name="T67" fmla="*/ 11 h 411"/>
                <a:gd name="T68" fmla="*/ 0 w 699"/>
                <a:gd name="T69" fmla="*/ 12 h 411"/>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699" h="411">
                  <a:moveTo>
                    <a:pt x="0" y="411"/>
                  </a:moveTo>
                  <a:lnTo>
                    <a:pt x="70" y="406"/>
                  </a:lnTo>
                  <a:lnTo>
                    <a:pt x="139" y="402"/>
                  </a:lnTo>
                  <a:lnTo>
                    <a:pt x="205" y="391"/>
                  </a:lnTo>
                  <a:lnTo>
                    <a:pt x="267" y="378"/>
                  </a:lnTo>
                  <a:lnTo>
                    <a:pt x="330" y="361"/>
                  </a:lnTo>
                  <a:lnTo>
                    <a:pt x="387" y="341"/>
                  </a:lnTo>
                  <a:lnTo>
                    <a:pt x="439" y="318"/>
                  </a:lnTo>
                  <a:lnTo>
                    <a:pt x="489" y="294"/>
                  </a:lnTo>
                  <a:lnTo>
                    <a:pt x="534" y="264"/>
                  </a:lnTo>
                  <a:lnTo>
                    <a:pt x="575" y="232"/>
                  </a:lnTo>
                  <a:lnTo>
                    <a:pt x="612" y="200"/>
                  </a:lnTo>
                  <a:lnTo>
                    <a:pt x="641" y="164"/>
                  </a:lnTo>
                  <a:lnTo>
                    <a:pt x="665" y="124"/>
                  </a:lnTo>
                  <a:lnTo>
                    <a:pt x="683" y="85"/>
                  </a:lnTo>
                  <a:lnTo>
                    <a:pt x="693" y="43"/>
                  </a:lnTo>
                  <a:lnTo>
                    <a:pt x="699" y="0"/>
                  </a:lnTo>
                  <a:lnTo>
                    <a:pt x="662" y="0"/>
                  </a:lnTo>
                  <a:lnTo>
                    <a:pt x="660" y="37"/>
                  </a:lnTo>
                  <a:lnTo>
                    <a:pt x="649" y="74"/>
                  </a:lnTo>
                  <a:lnTo>
                    <a:pt x="634" y="108"/>
                  </a:lnTo>
                  <a:lnTo>
                    <a:pt x="612" y="143"/>
                  </a:lnTo>
                  <a:lnTo>
                    <a:pt x="585" y="175"/>
                  </a:lnTo>
                  <a:lnTo>
                    <a:pt x="554" y="207"/>
                  </a:lnTo>
                  <a:lnTo>
                    <a:pt x="516" y="236"/>
                  </a:lnTo>
                  <a:lnTo>
                    <a:pt x="474" y="261"/>
                  </a:lnTo>
                  <a:lnTo>
                    <a:pt x="426" y="287"/>
                  </a:lnTo>
                  <a:lnTo>
                    <a:pt x="373" y="308"/>
                  </a:lnTo>
                  <a:lnTo>
                    <a:pt x="320" y="327"/>
                  </a:lnTo>
                  <a:lnTo>
                    <a:pt x="259" y="345"/>
                  </a:lnTo>
                  <a:lnTo>
                    <a:pt x="199" y="357"/>
                  </a:lnTo>
                  <a:lnTo>
                    <a:pt x="136" y="367"/>
                  </a:lnTo>
                  <a:lnTo>
                    <a:pt x="70" y="373"/>
                  </a:lnTo>
                  <a:lnTo>
                    <a:pt x="0" y="374"/>
                  </a:lnTo>
                  <a:lnTo>
                    <a:pt x="0" y="411"/>
                  </a:lnTo>
                  <a:close/>
                </a:path>
              </a:pathLst>
            </a:custGeom>
            <a:solidFill>
              <a:srgbClr val="33996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289" name="Freeform 21"/>
            <p:cNvSpPr>
              <a:spLocks/>
            </p:cNvSpPr>
            <p:nvPr/>
          </p:nvSpPr>
          <p:spPr bwMode="auto">
            <a:xfrm>
              <a:off x="781" y="3729"/>
              <a:ext cx="116" cy="69"/>
            </a:xfrm>
            <a:custGeom>
              <a:avLst/>
              <a:gdLst>
                <a:gd name="T0" fmla="*/ 0 w 699"/>
                <a:gd name="T1" fmla="*/ 0 h 411"/>
                <a:gd name="T2" fmla="*/ 0 w 699"/>
                <a:gd name="T3" fmla="*/ 1 h 411"/>
                <a:gd name="T4" fmla="*/ 0 w 699"/>
                <a:gd name="T5" fmla="*/ 2 h 411"/>
                <a:gd name="T6" fmla="*/ 1 w 699"/>
                <a:gd name="T7" fmla="*/ 4 h 411"/>
                <a:gd name="T8" fmla="*/ 2 w 699"/>
                <a:gd name="T9" fmla="*/ 5 h 411"/>
                <a:gd name="T10" fmla="*/ 2 w 699"/>
                <a:gd name="T11" fmla="*/ 6 h 411"/>
                <a:gd name="T12" fmla="*/ 3 w 699"/>
                <a:gd name="T13" fmla="*/ 7 h 411"/>
                <a:gd name="T14" fmla="*/ 5 w 699"/>
                <a:gd name="T15" fmla="*/ 7 h 411"/>
                <a:gd name="T16" fmla="*/ 6 w 699"/>
                <a:gd name="T17" fmla="*/ 8 h 411"/>
                <a:gd name="T18" fmla="*/ 7 w 699"/>
                <a:gd name="T19" fmla="*/ 9 h 411"/>
                <a:gd name="T20" fmla="*/ 9 w 699"/>
                <a:gd name="T21" fmla="*/ 10 h 411"/>
                <a:gd name="T22" fmla="*/ 10 w 699"/>
                <a:gd name="T23" fmla="*/ 10 h 411"/>
                <a:gd name="T24" fmla="*/ 12 w 699"/>
                <a:gd name="T25" fmla="*/ 11 h 411"/>
                <a:gd name="T26" fmla="*/ 14 w 699"/>
                <a:gd name="T27" fmla="*/ 11 h 411"/>
                <a:gd name="T28" fmla="*/ 15 w 699"/>
                <a:gd name="T29" fmla="*/ 11 h 411"/>
                <a:gd name="T30" fmla="*/ 17 w 699"/>
                <a:gd name="T31" fmla="*/ 11 h 411"/>
                <a:gd name="T32" fmla="*/ 19 w 699"/>
                <a:gd name="T33" fmla="*/ 12 h 411"/>
                <a:gd name="T34" fmla="*/ 19 w 699"/>
                <a:gd name="T35" fmla="*/ 11 h 411"/>
                <a:gd name="T36" fmla="*/ 17 w 699"/>
                <a:gd name="T37" fmla="*/ 11 h 411"/>
                <a:gd name="T38" fmla="*/ 15 w 699"/>
                <a:gd name="T39" fmla="*/ 10 h 411"/>
                <a:gd name="T40" fmla="*/ 14 w 699"/>
                <a:gd name="T41" fmla="*/ 10 h 411"/>
                <a:gd name="T42" fmla="*/ 12 w 699"/>
                <a:gd name="T43" fmla="*/ 10 h 411"/>
                <a:gd name="T44" fmla="*/ 10 w 699"/>
                <a:gd name="T45" fmla="*/ 9 h 411"/>
                <a:gd name="T46" fmla="*/ 9 w 699"/>
                <a:gd name="T47" fmla="*/ 9 h 411"/>
                <a:gd name="T48" fmla="*/ 7 w 699"/>
                <a:gd name="T49" fmla="*/ 8 h 411"/>
                <a:gd name="T50" fmla="*/ 6 w 699"/>
                <a:gd name="T51" fmla="*/ 7 h 411"/>
                <a:gd name="T52" fmla="*/ 5 w 699"/>
                <a:gd name="T53" fmla="*/ 7 h 411"/>
                <a:gd name="T54" fmla="*/ 4 w 699"/>
                <a:gd name="T55" fmla="*/ 6 h 411"/>
                <a:gd name="T56" fmla="*/ 3 w 699"/>
                <a:gd name="T57" fmla="*/ 5 h 411"/>
                <a:gd name="T58" fmla="*/ 2 w 699"/>
                <a:gd name="T59" fmla="*/ 4 h 411"/>
                <a:gd name="T60" fmla="*/ 2 w 699"/>
                <a:gd name="T61" fmla="*/ 3 h 411"/>
                <a:gd name="T62" fmla="*/ 1 w 699"/>
                <a:gd name="T63" fmla="*/ 2 h 411"/>
                <a:gd name="T64" fmla="*/ 1 w 699"/>
                <a:gd name="T65" fmla="*/ 1 h 411"/>
                <a:gd name="T66" fmla="*/ 1 w 699"/>
                <a:gd name="T67" fmla="*/ 0 h 411"/>
                <a:gd name="T68" fmla="*/ 0 w 699"/>
                <a:gd name="T69" fmla="*/ 0 h 411"/>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699" h="411">
                  <a:moveTo>
                    <a:pt x="0" y="0"/>
                  </a:moveTo>
                  <a:lnTo>
                    <a:pt x="5" y="43"/>
                  </a:lnTo>
                  <a:lnTo>
                    <a:pt x="15" y="85"/>
                  </a:lnTo>
                  <a:lnTo>
                    <a:pt x="33" y="124"/>
                  </a:lnTo>
                  <a:lnTo>
                    <a:pt x="58" y="164"/>
                  </a:lnTo>
                  <a:lnTo>
                    <a:pt x="87" y="200"/>
                  </a:lnTo>
                  <a:lnTo>
                    <a:pt x="124" y="232"/>
                  </a:lnTo>
                  <a:lnTo>
                    <a:pt x="166" y="264"/>
                  </a:lnTo>
                  <a:lnTo>
                    <a:pt x="210" y="294"/>
                  </a:lnTo>
                  <a:lnTo>
                    <a:pt x="260" y="318"/>
                  </a:lnTo>
                  <a:lnTo>
                    <a:pt x="312" y="341"/>
                  </a:lnTo>
                  <a:lnTo>
                    <a:pt x="370" y="361"/>
                  </a:lnTo>
                  <a:lnTo>
                    <a:pt x="430" y="378"/>
                  </a:lnTo>
                  <a:lnTo>
                    <a:pt x="495" y="391"/>
                  </a:lnTo>
                  <a:lnTo>
                    <a:pt x="560" y="402"/>
                  </a:lnTo>
                  <a:lnTo>
                    <a:pt x="629" y="406"/>
                  </a:lnTo>
                  <a:lnTo>
                    <a:pt x="699" y="411"/>
                  </a:lnTo>
                  <a:lnTo>
                    <a:pt x="699" y="374"/>
                  </a:lnTo>
                  <a:lnTo>
                    <a:pt x="629" y="373"/>
                  </a:lnTo>
                  <a:lnTo>
                    <a:pt x="562" y="367"/>
                  </a:lnTo>
                  <a:lnTo>
                    <a:pt x="500" y="357"/>
                  </a:lnTo>
                  <a:lnTo>
                    <a:pt x="438" y="345"/>
                  </a:lnTo>
                  <a:lnTo>
                    <a:pt x="380" y="327"/>
                  </a:lnTo>
                  <a:lnTo>
                    <a:pt x="325" y="308"/>
                  </a:lnTo>
                  <a:lnTo>
                    <a:pt x="274" y="287"/>
                  </a:lnTo>
                  <a:lnTo>
                    <a:pt x="226" y="261"/>
                  </a:lnTo>
                  <a:lnTo>
                    <a:pt x="183" y="236"/>
                  </a:lnTo>
                  <a:lnTo>
                    <a:pt x="145" y="207"/>
                  </a:lnTo>
                  <a:lnTo>
                    <a:pt x="113" y="175"/>
                  </a:lnTo>
                  <a:lnTo>
                    <a:pt x="87" y="143"/>
                  </a:lnTo>
                  <a:lnTo>
                    <a:pt x="65" y="108"/>
                  </a:lnTo>
                  <a:lnTo>
                    <a:pt x="48" y="74"/>
                  </a:lnTo>
                  <a:lnTo>
                    <a:pt x="40" y="37"/>
                  </a:lnTo>
                  <a:lnTo>
                    <a:pt x="37" y="0"/>
                  </a:lnTo>
                  <a:lnTo>
                    <a:pt x="0" y="0"/>
                  </a:lnTo>
                  <a:close/>
                </a:path>
              </a:pathLst>
            </a:custGeom>
            <a:solidFill>
              <a:srgbClr val="33996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290" name="Freeform 22"/>
            <p:cNvSpPr>
              <a:spLocks/>
            </p:cNvSpPr>
            <p:nvPr/>
          </p:nvSpPr>
          <p:spPr bwMode="auto">
            <a:xfrm>
              <a:off x="781" y="3661"/>
              <a:ext cx="116" cy="68"/>
            </a:xfrm>
            <a:custGeom>
              <a:avLst/>
              <a:gdLst>
                <a:gd name="T0" fmla="*/ 19 w 699"/>
                <a:gd name="T1" fmla="*/ 0 h 408"/>
                <a:gd name="T2" fmla="*/ 17 w 699"/>
                <a:gd name="T3" fmla="*/ 0 h 408"/>
                <a:gd name="T4" fmla="*/ 15 w 699"/>
                <a:gd name="T5" fmla="*/ 0 h 408"/>
                <a:gd name="T6" fmla="*/ 14 w 699"/>
                <a:gd name="T7" fmla="*/ 1 h 408"/>
                <a:gd name="T8" fmla="*/ 12 w 699"/>
                <a:gd name="T9" fmla="*/ 1 h 408"/>
                <a:gd name="T10" fmla="*/ 10 w 699"/>
                <a:gd name="T11" fmla="*/ 1 h 408"/>
                <a:gd name="T12" fmla="*/ 9 w 699"/>
                <a:gd name="T13" fmla="*/ 2 h 408"/>
                <a:gd name="T14" fmla="*/ 7 w 699"/>
                <a:gd name="T15" fmla="*/ 3 h 408"/>
                <a:gd name="T16" fmla="*/ 6 w 699"/>
                <a:gd name="T17" fmla="*/ 3 h 408"/>
                <a:gd name="T18" fmla="*/ 5 w 699"/>
                <a:gd name="T19" fmla="*/ 4 h 408"/>
                <a:gd name="T20" fmla="*/ 3 w 699"/>
                <a:gd name="T21" fmla="*/ 5 h 408"/>
                <a:gd name="T22" fmla="*/ 2 w 699"/>
                <a:gd name="T23" fmla="*/ 6 h 408"/>
                <a:gd name="T24" fmla="*/ 2 w 699"/>
                <a:gd name="T25" fmla="*/ 7 h 408"/>
                <a:gd name="T26" fmla="*/ 1 w 699"/>
                <a:gd name="T27" fmla="*/ 8 h 408"/>
                <a:gd name="T28" fmla="*/ 0 w 699"/>
                <a:gd name="T29" fmla="*/ 9 h 408"/>
                <a:gd name="T30" fmla="*/ 0 w 699"/>
                <a:gd name="T31" fmla="*/ 10 h 408"/>
                <a:gd name="T32" fmla="*/ 0 w 699"/>
                <a:gd name="T33" fmla="*/ 11 h 408"/>
                <a:gd name="T34" fmla="*/ 1 w 699"/>
                <a:gd name="T35" fmla="*/ 11 h 408"/>
                <a:gd name="T36" fmla="*/ 1 w 699"/>
                <a:gd name="T37" fmla="*/ 10 h 408"/>
                <a:gd name="T38" fmla="*/ 1 w 699"/>
                <a:gd name="T39" fmla="*/ 9 h 408"/>
                <a:gd name="T40" fmla="*/ 2 w 699"/>
                <a:gd name="T41" fmla="*/ 8 h 408"/>
                <a:gd name="T42" fmla="*/ 2 w 699"/>
                <a:gd name="T43" fmla="*/ 8 h 408"/>
                <a:gd name="T44" fmla="*/ 3 w 699"/>
                <a:gd name="T45" fmla="*/ 7 h 408"/>
                <a:gd name="T46" fmla="*/ 4 w 699"/>
                <a:gd name="T47" fmla="*/ 6 h 408"/>
                <a:gd name="T48" fmla="*/ 5 w 699"/>
                <a:gd name="T49" fmla="*/ 5 h 408"/>
                <a:gd name="T50" fmla="*/ 6 w 699"/>
                <a:gd name="T51" fmla="*/ 4 h 408"/>
                <a:gd name="T52" fmla="*/ 7 w 699"/>
                <a:gd name="T53" fmla="*/ 4 h 408"/>
                <a:gd name="T54" fmla="*/ 9 w 699"/>
                <a:gd name="T55" fmla="*/ 3 h 408"/>
                <a:gd name="T56" fmla="*/ 10 w 699"/>
                <a:gd name="T57" fmla="*/ 2 h 408"/>
                <a:gd name="T58" fmla="*/ 12 w 699"/>
                <a:gd name="T59" fmla="*/ 2 h 408"/>
                <a:gd name="T60" fmla="*/ 14 w 699"/>
                <a:gd name="T61" fmla="*/ 2 h 408"/>
                <a:gd name="T62" fmla="*/ 15 w 699"/>
                <a:gd name="T63" fmla="*/ 1 h 408"/>
                <a:gd name="T64" fmla="*/ 17 w 699"/>
                <a:gd name="T65" fmla="*/ 1 h 408"/>
                <a:gd name="T66" fmla="*/ 19 w 699"/>
                <a:gd name="T67" fmla="*/ 1 h 408"/>
                <a:gd name="T68" fmla="*/ 19 w 699"/>
                <a:gd name="T69" fmla="*/ 0 h 408"/>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699" h="408">
                  <a:moveTo>
                    <a:pt x="699" y="0"/>
                  </a:moveTo>
                  <a:lnTo>
                    <a:pt x="629" y="4"/>
                  </a:lnTo>
                  <a:lnTo>
                    <a:pt x="560" y="9"/>
                  </a:lnTo>
                  <a:lnTo>
                    <a:pt x="495" y="18"/>
                  </a:lnTo>
                  <a:lnTo>
                    <a:pt x="430" y="32"/>
                  </a:lnTo>
                  <a:lnTo>
                    <a:pt x="370" y="48"/>
                  </a:lnTo>
                  <a:lnTo>
                    <a:pt x="312" y="68"/>
                  </a:lnTo>
                  <a:lnTo>
                    <a:pt x="260" y="93"/>
                  </a:lnTo>
                  <a:lnTo>
                    <a:pt x="210" y="117"/>
                  </a:lnTo>
                  <a:lnTo>
                    <a:pt x="166" y="146"/>
                  </a:lnTo>
                  <a:lnTo>
                    <a:pt x="124" y="177"/>
                  </a:lnTo>
                  <a:lnTo>
                    <a:pt x="87" y="211"/>
                  </a:lnTo>
                  <a:lnTo>
                    <a:pt x="58" y="246"/>
                  </a:lnTo>
                  <a:lnTo>
                    <a:pt x="33" y="285"/>
                  </a:lnTo>
                  <a:lnTo>
                    <a:pt x="15" y="325"/>
                  </a:lnTo>
                  <a:lnTo>
                    <a:pt x="5" y="366"/>
                  </a:lnTo>
                  <a:lnTo>
                    <a:pt x="0" y="408"/>
                  </a:lnTo>
                  <a:lnTo>
                    <a:pt x="37" y="408"/>
                  </a:lnTo>
                  <a:lnTo>
                    <a:pt x="40" y="371"/>
                  </a:lnTo>
                  <a:lnTo>
                    <a:pt x="48" y="335"/>
                  </a:lnTo>
                  <a:lnTo>
                    <a:pt x="65" y="300"/>
                  </a:lnTo>
                  <a:lnTo>
                    <a:pt x="87" y="268"/>
                  </a:lnTo>
                  <a:lnTo>
                    <a:pt x="113" y="234"/>
                  </a:lnTo>
                  <a:lnTo>
                    <a:pt x="145" y="204"/>
                  </a:lnTo>
                  <a:lnTo>
                    <a:pt x="183" y="175"/>
                  </a:lnTo>
                  <a:lnTo>
                    <a:pt x="226" y="149"/>
                  </a:lnTo>
                  <a:lnTo>
                    <a:pt x="274" y="124"/>
                  </a:lnTo>
                  <a:lnTo>
                    <a:pt x="325" y="103"/>
                  </a:lnTo>
                  <a:lnTo>
                    <a:pt x="380" y="83"/>
                  </a:lnTo>
                  <a:lnTo>
                    <a:pt x="438" y="66"/>
                  </a:lnTo>
                  <a:lnTo>
                    <a:pt x="500" y="53"/>
                  </a:lnTo>
                  <a:lnTo>
                    <a:pt x="562" y="44"/>
                  </a:lnTo>
                  <a:lnTo>
                    <a:pt x="629" y="38"/>
                  </a:lnTo>
                  <a:lnTo>
                    <a:pt x="699" y="37"/>
                  </a:lnTo>
                  <a:lnTo>
                    <a:pt x="699" y="0"/>
                  </a:lnTo>
                  <a:close/>
                </a:path>
              </a:pathLst>
            </a:custGeom>
            <a:solidFill>
              <a:srgbClr val="33996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grpSp>
        <p:nvGrpSpPr>
          <p:cNvPr id="19479" name="Group 23"/>
          <p:cNvGrpSpPr>
            <a:grpSpLocks/>
          </p:cNvGrpSpPr>
          <p:nvPr/>
        </p:nvGrpSpPr>
        <p:grpSpPr bwMode="auto">
          <a:xfrm>
            <a:off x="4038600" y="381000"/>
            <a:ext cx="928688" cy="1255713"/>
            <a:chOff x="-1055" y="2977"/>
            <a:chExt cx="585" cy="791"/>
          </a:xfrm>
        </p:grpSpPr>
        <p:sp>
          <p:nvSpPr>
            <p:cNvPr id="9259" name="Freeform 24"/>
            <p:cNvSpPr>
              <a:spLocks/>
            </p:cNvSpPr>
            <p:nvPr/>
          </p:nvSpPr>
          <p:spPr bwMode="auto">
            <a:xfrm>
              <a:off x="-1052" y="2979"/>
              <a:ext cx="580" cy="594"/>
            </a:xfrm>
            <a:custGeom>
              <a:avLst/>
              <a:gdLst>
                <a:gd name="T0" fmla="*/ 17 w 3476"/>
                <a:gd name="T1" fmla="*/ 48 h 3559"/>
                <a:gd name="T2" fmla="*/ 20 w 3476"/>
                <a:gd name="T3" fmla="*/ 44 h 3559"/>
                <a:gd name="T4" fmla="*/ 23 w 3476"/>
                <a:gd name="T5" fmla="*/ 41 h 3559"/>
                <a:gd name="T6" fmla="*/ 26 w 3476"/>
                <a:gd name="T7" fmla="*/ 38 h 3559"/>
                <a:gd name="T8" fmla="*/ 30 w 3476"/>
                <a:gd name="T9" fmla="*/ 36 h 3559"/>
                <a:gd name="T10" fmla="*/ 34 w 3476"/>
                <a:gd name="T11" fmla="*/ 33 h 3559"/>
                <a:gd name="T12" fmla="*/ 38 w 3476"/>
                <a:gd name="T13" fmla="*/ 32 h 3559"/>
                <a:gd name="T14" fmla="*/ 42 w 3476"/>
                <a:gd name="T15" fmla="*/ 31 h 3559"/>
                <a:gd name="T16" fmla="*/ 45 w 3476"/>
                <a:gd name="T17" fmla="*/ 30 h 3559"/>
                <a:gd name="T18" fmla="*/ 49 w 3476"/>
                <a:gd name="T19" fmla="*/ 30 h 3559"/>
                <a:gd name="T20" fmla="*/ 52 w 3476"/>
                <a:gd name="T21" fmla="*/ 31 h 3559"/>
                <a:gd name="T22" fmla="*/ 55 w 3476"/>
                <a:gd name="T23" fmla="*/ 32 h 3559"/>
                <a:gd name="T24" fmla="*/ 58 w 3476"/>
                <a:gd name="T25" fmla="*/ 34 h 3559"/>
                <a:gd name="T26" fmla="*/ 60 w 3476"/>
                <a:gd name="T27" fmla="*/ 36 h 3559"/>
                <a:gd name="T28" fmla="*/ 61 w 3476"/>
                <a:gd name="T29" fmla="*/ 38 h 3559"/>
                <a:gd name="T30" fmla="*/ 62 w 3476"/>
                <a:gd name="T31" fmla="*/ 41 h 3559"/>
                <a:gd name="T32" fmla="*/ 63 w 3476"/>
                <a:gd name="T33" fmla="*/ 45 h 3559"/>
                <a:gd name="T34" fmla="*/ 62 w 3476"/>
                <a:gd name="T35" fmla="*/ 48 h 3559"/>
                <a:gd name="T36" fmla="*/ 60 w 3476"/>
                <a:gd name="T37" fmla="*/ 51 h 3559"/>
                <a:gd name="T38" fmla="*/ 57 w 3476"/>
                <a:gd name="T39" fmla="*/ 55 h 3559"/>
                <a:gd name="T40" fmla="*/ 53 w 3476"/>
                <a:gd name="T41" fmla="*/ 57 h 3559"/>
                <a:gd name="T42" fmla="*/ 49 w 3476"/>
                <a:gd name="T43" fmla="*/ 60 h 3559"/>
                <a:gd name="T44" fmla="*/ 45 w 3476"/>
                <a:gd name="T45" fmla="*/ 62 h 3559"/>
                <a:gd name="T46" fmla="*/ 40 w 3476"/>
                <a:gd name="T47" fmla="*/ 64 h 3559"/>
                <a:gd name="T48" fmla="*/ 35 w 3476"/>
                <a:gd name="T49" fmla="*/ 65 h 3559"/>
                <a:gd name="T50" fmla="*/ 31 w 3476"/>
                <a:gd name="T51" fmla="*/ 66 h 3559"/>
                <a:gd name="T52" fmla="*/ 27 w 3476"/>
                <a:gd name="T53" fmla="*/ 67 h 3559"/>
                <a:gd name="T54" fmla="*/ 48 w 3476"/>
                <a:gd name="T55" fmla="*/ 99 h 3559"/>
                <a:gd name="T56" fmla="*/ 58 w 3476"/>
                <a:gd name="T57" fmla="*/ 78 h 3559"/>
                <a:gd name="T58" fmla="*/ 62 w 3476"/>
                <a:gd name="T59" fmla="*/ 77 h 3559"/>
                <a:gd name="T60" fmla="*/ 66 w 3476"/>
                <a:gd name="T61" fmla="*/ 77 h 3559"/>
                <a:gd name="T62" fmla="*/ 70 w 3476"/>
                <a:gd name="T63" fmla="*/ 76 h 3559"/>
                <a:gd name="T64" fmla="*/ 74 w 3476"/>
                <a:gd name="T65" fmla="*/ 75 h 3559"/>
                <a:gd name="T66" fmla="*/ 79 w 3476"/>
                <a:gd name="T67" fmla="*/ 73 h 3559"/>
                <a:gd name="T68" fmla="*/ 84 w 3476"/>
                <a:gd name="T69" fmla="*/ 70 h 3559"/>
                <a:gd name="T70" fmla="*/ 88 w 3476"/>
                <a:gd name="T71" fmla="*/ 65 h 3559"/>
                <a:gd name="T72" fmla="*/ 92 w 3476"/>
                <a:gd name="T73" fmla="*/ 60 h 3559"/>
                <a:gd name="T74" fmla="*/ 94 w 3476"/>
                <a:gd name="T75" fmla="*/ 54 h 3559"/>
                <a:gd name="T76" fmla="*/ 96 w 3476"/>
                <a:gd name="T77" fmla="*/ 48 h 3559"/>
                <a:gd name="T78" fmla="*/ 97 w 3476"/>
                <a:gd name="T79" fmla="*/ 41 h 3559"/>
                <a:gd name="T80" fmla="*/ 96 w 3476"/>
                <a:gd name="T81" fmla="*/ 35 h 3559"/>
                <a:gd name="T82" fmla="*/ 95 w 3476"/>
                <a:gd name="T83" fmla="*/ 28 h 3559"/>
                <a:gd name="T84" fmla="*/ 93 w 3476"/>
                <a:gd name="T85" fmla="*/ 22 h 3559"/>
                <a:gd name="T86" fmla="*/ 89 w 3476"/>
                <a:gd name="T87" fmla="*/ 17 h 3559"/>
                <a:gd name="T88" fmla="*/ 82 w 3476"/>
                <a:gd name="T89" fmla="*/ 11 h 3559"/>
                <a:gd name="T90" fmla="*/ 73 w 3476"/>
                <a:gd name="T91" fmla="*/ 6 h 3559"/>
                <a:gd name="T92" fmla="*/ 63 w 3476"/>
                <a:gd name="T93" fmla="*/ 2 h 3559"/>
                <a:gd name="T94" fmla="*/ 54 w 3476"/>
                <a:gd name="T95" fmla="*/ 0 h 3559"/>
                <a:gd name="T96" fmla="*/ 45 w 3476"/>
                <a:gd name="T97" fmla="*/ 0 h 3559"/>
                <a:gd name="T98" fmla="*/ 36 w 3476"/>
                <a:gd name="T99" fmla="*/ 2 h 3559"/>
                <a:gd name="T100" fmla="*/ 27 w 3476"/>
                <a:gd name="T101" fmla="*/ 5 h 3559"/>
                <a:gd name="T102" fmla="*/ 19 w 3476"/>
                <a:gd name="T103" fmla="*/ 9 h 3559"/>
                <a:gd name="T104" fmla="*/ 12 w 3476"/>
                <a:gd name="T105" fmla="*/ 15 h 3559"/>
                <a:gd name="T106" fmla="*/ 6 w 3476"/>
                <a:gd name="T107" fmla="*/ 21 h 3559"/>
                <a:gd name="T108" fmla="*/ 0 w 3476"/>
                <a:gd name="T109" fmla="*/ 29 h 3559"/>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3476" h="3559">
                  <a:moveTo>
                    <a:pt x="0" y="1044"/>
                  </a:moveTo>
                  <a:lnTo>
                    <a:pt x="562" y="1776"/>
                  </a:lnTo>
                  <a:lnTo>
                    <a:pt x="599" y="1726"/>
                  </a:lnTo>
                  <a:lnTo>
                    <a:pt x="637" y="1677"/>
                  </a:lnTo>
                  <a:lnTo>
                    <a:pt x="674" y="1631"/>
                  </a:lnTo>
                  <a:lnTo>
                    <a:pt x="710" y="1588"/>
                  </a:lnTo>
                  <a:lnTo>
                    <a:pt x="747" y="1546"/>
                  </a:lnTo>
                  <a:lnTo>
                    <a:pt x="785" y="1507"/>
                  </a:lnTo>
                  <a:lnTo>
                    <a:pt x="823" y="1470"/>
                  </a:lnTo>
                  <a:lnTo>
                    <a:pt x="862" y="1433"/>
                  </a:lnTo>
                  <a:lnTo>
                    <a:pt x="902" y="1399"/>
                  </a:lnTo>
                  <a:lnTo>
                    <a:pt x="943" y="1367"/>
                  </a:lnTo>
                  <a:lnTo>
                    <a:pt x="986" y="1335"/>
                  </a:lnTo>
                  <a:lnTo>
                    <a:pt x="1029" y="1306"/>
                  </a:lnTo>
                  <a:lnTo>
                    <a:pt x="1074" y="1277"/>
                  </a:lnTo>
                  <a:lnTo>
                    <a:pt x="1122" y="1251"/>
                  </a:lnTo>
                  <a:lnTo>
                    <a:pt x="1170" y="1225"/>
                  </a:lnTo>
                  <a:lnTo>
                    <a:pt x="1220" y="1199"/>
                  </a:lnTo>
                  <a:lnTo>
                    <a:pt x="1267" y="1180"/>
                  </a:lnTo>
                  <a:lnTo>
                    <a:pt x="1311" y="1161"/>
                  </a:lnTo>
                  <a:lnTo>
                    <a:pt x="1357" y="1145"/>
                  </a:lnTo>
                  <a:lnTo>
                    <a:pt x="1403" y="1131"/>
                  </a:lnTo>
                  <a:lnTo>
                    <a:pt x="1449" y="1119"/>
                  </a:lnTo>
                  <a:lnTo>
                    <a:pt x="1493" y="1109"/>
                  </a:lnTo>
                  <a:lnTo>
                    <a:pt x="1538" y="1101"/>
                  </a:lnTo>
                  <a:lnTo>
                    <a:pt x="1581" y="1095"/>
                  </a:lnTo>
                  <a:lnTo>
                    <a:pt x="1625" y="1092"/>
                  </a:lnTo>
                  <a:lnTo>
                    <a:pt x="1667" y="1090"/>
                  </a:lnTo>
                  <a:lnTo>
                    <a:pt x="1709" y="1090"/>
                  </a:lnTo>
                  <a:lnTo>
                    <a:pt x="1752" y="1093"/>
                  </a:lnTo>
                  <a:lnTo>
                    <a:pt x="1791" y="1096"/>
                  </a:lnTo>
                  <a:lnTo>
                    <a:pt x="1831" y="1103"/>
                  </a:lnTo>
                  <a:lnTo>
                    <a:pt x="1869" y="1111"/>
                  </a:lnTo>
                  <a:lnTo>
                    <a:pt x="1906" y="1122"/>
                  </a:lnTo>
                  <a:lnTo>
                    <a:pt x="1940" y="1135"/>
                  </a:lnTo>
                  <a:lnTo>
                    <a:pt x="1975" y="1150"/>
                  </a:lnTo>
                  <a:lnTo>
                    <a:pt x="2007" y="1165"/>
                  </a:lnTo>
                  <a:lnTo>
                    <a:pt x="2037" y="1183"/>
                  </a:lnTo>
                  <a:lnTo>
                    <a:pt x="2066" y="1203"/>
                  </a:lnTo>
                  <a:lnTo>
                    <a:pt x="2094" y="1226"/>
                  </a:lnTo>
                  <a:lnTo>
                    <a:pt x="2120" y="1251"/>
                  </a:lnTo>
                  <a:lnTo>
                    <a:pt x="2143" y="1276"/>
                  </a:lnTo>
                  <a:lnTo>
                    <a:pt x="2165" y="1305"/>
                  </a:lnTo>
                  <a:lnTo>
                    <a:pt x="2182" y="1334"/>
                  </a:lnTo>
                  <a:lnTo>
                    <a:pt x="2200" y="1367"/>
                  </a:lnTo>
                  <a:lnTo>
                    <a:pt x="2214" y="1400"/>
                  </a:lnTo>
                  <a:lnTo>
                    <a:pt x="2226" y="1435"/>
                  </a:lnTo>
                  <a:lnTo>
                    <a:pt x="2236" y="1473"/>
                  </a:lnTo>
                  <a:lnTo>
                    <a:pt x="2243" y="1513"/>
                  </a:lnTo>
                  <a:lnTo>
                    <a:pt x="2246" y="1554"/>
                  </a:lnTo>
                  <a:lnTo>
                    <a:pt x="2246" y="1597"/>
                  </a:lnTo>
                  <a:lnTo>
                    <a:pt x="2240" y="1642"/>
                  </a:lnTo>
                  <a:lnTo>
                    <a:pt x="2230" y="1683"/>
                  </a:lnTo>
                  <a:lnTo>
                    <a:pt x="2214" y="1725"/>
                  </a:lnTo>
                  <a:lnTo>
                    <a:pt x="2196" y="1766"/>
                  </a:lnTo>
                  <a:lnTo>
                    <a:pt x="2172" y="1807"/>
                  </a:lnTo>
                  <a:lnTo>
                    <a:pt x="2144" y="1847"/>
                  </a:lnTo>
                  <a:lnTo>
                    <a:pt x="2113" y="1884"/>
                  </a:lnTo>
                  <a:lnTo>
                    <a:pt x="2079" y="1921"/>
                  </a:lnTo>
                  <a:lnTo>
                    <a:pt x="2042" y="1957"/>
                  </a:lnTo>
                  <a:lnTo>
                    <a:pt x="2000" y="1993"/>
                  </a:lnTo>
                  <a:lnTo>
                    <a:pt x="1957" y="2027"/>
                  </a:lnTo>
                  <a:lnTo>
                    <a:pt x="1911" y="2060"/>
                  </a:lnTo>
                  <a:lnTo>
                    <a:pt x="1863" y="2092"/>
                  </a:lnTo>
                  <a:lnTo>
                    <a:pt x="1813" y="2122"/>
                  </a:lnTo>
                  <a:lnTo>
                    <a:pt x="1762" y="2151"/>
                  </a:lnTo>
                  <a:lnTo>
                    <a:pt x="1709" y="2179"/>
                  </a:lnTo>
                  <a:lnTo>
                    <a:pt x="1654" y="2205"/>
                  </a:lnTo>
                  <a:lnTo>
                    <a:pt x="1600" y="2229"/>
                  </a:lnTo>
                  <a:lnTo>
                    <a:pt x="1543" y="2253"/>
                  </a:lnTo>
                  <a:lnTo>
                    <a:pt x="1487" y="2274"/>
                  </a:lnTo>
                  <a:lnTo>
                    <a:pt x="1430" y="2294"/>
                  </a:lnTo>
                  <a:lnTo>
                    <a:pt x="1374" y="2311"/>
                  </a:lnTo>
                  <a:lnTo>
                    <a:pt x="1318" y="2328"/>
                  </a:lnTo>
                  <a:lnTo>
                    <a:pt x="1261" y="2343"/>
                  </a:lnTo>
                  <a:lnTo>
                    <a:pt x="1205" y="2356"/>
                  </a:lnTo>
                  <a:lnTo>
                    <a:pt x="1152" y="2367"/>
                  </a:lnTo>
                  <a:lnTo>
                    <a:pt x="1100" y="2376"/>
                  </a:lnTo>
                  <a:lnTo>
                    <a:pt x="1047" y="2384"/>
                  </a:lnTo>
                  <a:lnTo>
                    <a:pt x="999" y="2389"/>
                  </a:lnTo>
                  <a:lnTo>
                    <a:pt x="950" y="2392"/>
                  </a:lnTo>
                  <a:lnTo>
                    <a:pt x="905" y="2393"/>
                  </a:lnTo>
                  <a:lnTo>
                    <a:pt x="1274" y="3559"/>
                  </a:lnTo>
                  <a:lnTo>
                    <a:pt x="1733" y="3559"/>
                  </a:lnTo>
                  <a:lnTo>
                    <a:pt x="1983" y="2787"/>
                  </a:lnTo>
                  <a:lnTo>
                    <a:pt x="2030" y="2787"/>
                  </a:lnTo>
                  <a:lnTo>
                    <a:pt x="2079" y="2784"/>
                  </a:lnTo>
                  <a:lnTo>
                    <a:pt x="2127" y="2782"/>
                  </a:lnTo>
                  <a:lnTo>
                    <a:pt x="2177" y="2780"/>
                  </a:lnTo>
                  <a:lnTo>
                    <a:pt x="2226" y="2774"/>
                  </a:lnTo>
                  <a:lnTo>
                    <a:pt x="2276" y="2769"/>
                  </a:lnTo>
                  <a:lnTo>
                    <a:pt x="2326" y="2763"/>
                  </a:lnTo>
                  <a:lnTo>
                    <a:pt x="2377" y="2755"/>
                  </a:lnTo>
                  <a:lnTo>
                    <a:pt x="2425" y="2748"/>
                  </a:lnTo>
                  <a:lnTo>
                    <a:pt x="2475" y="2739"/>
                  </a:lnTo>
                  <a:lnTo>
                    <a:pt x="2525" y="2726"/>
                  </a:lnTo>
                  <a:lnTo>
                    <a:pt x="2573" y="2715"/>
                  </a:lnTo>
                  <a:lnTo>
                    <a:pt x="2621" y="2703"/>
                  </a:lnTo>
                  <a:lnTo>
                    <a:pt x="2666" y="2688"/>
                  </a:lnTo>
                  <a:lnTo>
                    <a:pt x="2713" y="2673"/>
                  </a:lnTo>
                  <a:lnTo>
                    <a:pt x="2757" y="2655"/>
                  </a:lnTo>
                  <a:lnTo>
                    <a:pt x="2826" y="2625"/>
                  </a:lnTo>
                  <a:lnTo>
                    <a:pt x="2891" y="2588"/>
                  </a:lnTo>
                  <a:lnTo>
                    <a:pt x="2954" y="2548"/>
                  </a:lnTo>
                  <a:lnTo>
                    <a:pt x="3013" y="2502"/>
                  </a:lnTo>
                  <a:lnTo>
                    <a:pt x="3070" y="2452"/>
                  </a:lnTo>
                  <a:lnTo>
                    <a:pt x="3121" y="2399"/>
                  </a:lnTo>
                  <a:lnTo>
                    <a:pt x="3172" y="2342"/>
                  </a:lnTo>
                  <a:lnTo>
                    <a:pt x="3216" y="2282"/>
                  </a:lnTo>
                  <a:lnTo>
                    <a:pt x="3259" y="2217"/>
                  </a:lnTo>
                  <a:lnTo>
                    <a:pt x="3298" y="2150"/>
                  </a:lnTo>
                  <a:lnTo>
                    <a:pt x="3332" y="2081"/>
                  </a:lnTo>
                  <a:lnTo>
                    <a:pt x="3364" y="2009"/>
                  </a:lnTo>
                  <a:lnTo>
                    <a:pt x="3392" y="1936"/>
                  </a:lnTo>
                  <a:lnTo>
                    <a:pt x="3416" y="1861"/>
                  </a:lnTo>
                  <a:lnTo>
                    <a:pt x="3434" y="1784"/>
                  </a:lnTo>
                  <a:lnTo>
                    <a:pt x="3451" y="1706"/>
                  </a:lnTo>
                  <a:lnTo>
                    <a:pt x="3465" y="1629"/>
                  </a:lnTo>
                  <a:lnTo>
                    <a:pt x="3473" y="1550"/>
                  </a:lnTo>
                  <a:lnTo>
                    <a:pt x="3476" y="1472"/>
                  </a:lnTo>
                  <a:lnTo>
                    <a:pt x="3476" y="1393"/>
                  </a:lnTo>
                  <a:lnTo>
                    <a:pt x="3473" y="1316"/>
                  </a:lnTo>
                  <a:lnTo>
                    <a:pt x="3465" y="1238"/>
                  </a:lnTo>
                  <a:lnTo>
                    <a:pt x="3451" y="1161"/>
                  </a:lnTo>
                  <a:lnTo>
                    <a:pt x="3434" y="1086"/>
                  </a:lnTo>
                  <a:lnTo>
                    <a:pt x="3414" y="1014"/>
                  </a:lnTo>
                  <a:lnTo>
                    <a:pt x="3388" y="942"/>
                  </a:lnTo>
                  <a:lnTo>
                    <a:pt x="3359" y="872"/>
                  </a:lnTo>
                  <a:lnTo>
                    <a:pt x="3324" y="805"/>
                  </a:lnTo>
                  <a:lnTo>
                    <a:pt x="3285" y="742"/>
                  </a:lnTo>
                  <a:lnTo>
                    <a:pt x="3241" y="682"/>
                  </a:lnTo>
                  <a:lnTo>
                    <a:pt x="3192" y="625"/>
                  </a:lnTo>
                  <a:lnTo>
                    <a:pt x="3140" y="571"/>
                  </a:lnTo>
                  <a:lnTo>
                    <a:pt x="3035" y="480"/>
                  </a:lnTo>
                  <a:lnTo>
                    <a:pt x="2931" y="397"/>
                  </a:lnTo>
                  <a:lnTo>
                    <a:pt x="2825" y="324"/>
                  </a:lnTo>
                  <a:lnTo>
                    <a:pt x="2716" y="257"/>
                  </a:lnTo>
                  <a:lnTo>
                    <a:pt x="2607" y="199"/>
                  </a:lnTo>
                  <a:lnTo>
                    <a:pt x="2498" y="150"/>
                  </a:lnTo>
                  <a:lnTo>
                    <a:pt x="2387" y="107"/>
                  </a:lnTo>
                  <a:lnTo>
                    <a:pt x="2276" y="72"/>
                  </a:lnTo>
                  <a:lnTo>
                    <a:pt x="2165" y="43"/>
                  </a:lnTo>
                  <a:lnTo>
                    <a:pt x="2054" y="23"/>
                  </a:lnTo>
                  <a:lnTo>
                    <a:pt x="1941" y="8"/>
                  </a:lnTo>
                  <a:lnTo>
                    <a:pt x="1831" y="2"/>
                  </a:lnTo>
                  <a:lnTo>
                    <a:pt x="1722" y="0"/>
                  </a:lnTo>
                  <a:lnTo>
                    <a:pt x="1613" y="7"/>
                  </a:lnTo>
                  <a:lnTo>
                    <a:pt x="1502" y="20"/>
                  </a:lnTo>
                  <a:lnTo>
                    <a:pt x="1396" y="38"/>
                  </a:lnTo>
                  <a:lnTo>
                    <a:pt x="1289" y="63"/>
                  </a:lnTo>
                  <a:lnTo>
                    <a:pt x="1184" y="93"/>
                  </a:lnTo>
                  <a:lnTo>
                    <a:pt x="1082" y="130"/>
                  </a:lnTo>
                  <a:lnTo>
                    <a:pt x="980" y="172"/>
                  </a:lnTo>
                  <a:lnTo>
                    <a:pt x="883" y="218"/>
                  </a:lnTo>
                  <a:lnTo>
                    <a:pt x="786" y="271"/>
                  </a:lnTo>
                  <a:lnTo>
                    <a:pt x="692" y="327"/>
                  </a:lnTo>
                  <a:lnTo>
                    <a:pt x="602" y="391"/>
                  </a:lnTo>
                  <a:lnTo>
                    <a:pt x="514" y="456"/>
                  </a:lnTo>
                  <a:lnTo>
                    <a:pt x="429" y="529"/>
                  </a:lnTo>
                  <a:lnTo>
                    <a:pt x="348" y="604"/>
                  </a:lnTo>
                  <a:lnTo>
                    <a:pt x="270" y="684"/>
                  </a:lnTo>
                  <a:lnTo>
                    <a:pt x="196" y="769"/>
                  </a:lnTo>
                  <a:lnTo>
                    <a:pt x="126" y="857"/>
                  </a:lnTo>
                  <a:lnTo>
                    <a:pt x="60" y="949"/>
                  </a:lnTo>
                  <a:lnTo>
                    <a:pt x="0" y="1044"/>
                  </a:lnTo>
                  <a:close/>
                </a:path>
              </a:pathLst>
            </a:custGeom>
            <a:solidFill>
              <a:srgbClr val="FF99C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260" name="Freeform 25"/>
            <p:cNvSpPr>
              <a:spLocks/>
            </p:cNvSpPr>
            <p:nvPr/>
          </p:nvSpPr>
          <p:spPr bwMode="auto">
            <a:xfrm>
              <a:off x="-1054" y="3152"/>
              <a:ext cx="99" cy="129"/>
            </a:xfrm>
            <a:custGeom>
              <a:avLst/>
              <a:gdLst>
                <a:gd name="T0" fmla="*/ 16 w 591"/>
                <a:gd name="T1" fmla="*/ 20 h 773"/>
                <a:gd name="T2" fmla="*/ 17 w 591"/>
                <a:gd name="T3" fmla="*/ 20 h 773"/>
                <a:gd name="T4" fmla="*/ 1 w 591"/>
                <a:gd name="T5" fmla="*/ 0 h 773"/>
                <a:gd name="T6" fmla="*/ 0 w 591"/>
                <a:gd name="T7" fmla="*/ 1 h 773"/>
                <a:gd name="T8" fmla="*/ 16 w 591"/>
                <a:gd name="T9" fmla="*/ 21 h 773"/>
                <a:gd name="T10" fmla="*/ 17 w 591"/>
                <a:gd name="T11" fmla="*/ 21 h 773"/>
                <a:gd name="T12" fmla="*/ 16 w 591"/>
                <a:gd name="T13" fmla="*/ 21 h 773"/>
                <a:gd name="T14" fmla="*/ 16 w 591"/>
                <a:gd name="T15" fmla="*/ 22 h 773"/>
                <a:gd name="T16" fmla="*/ 17 w 591"/>
                <a:gd name="T17" fmla="*/ 21 h 773"/>
                <a:gd name="T18" fmla="*/ 16 w 591"/>
                <a:gd name="T19" fmla="*/ 20 h 773"/>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591" h="773">
                  <a:moveTo>
                    <a:pt x="562" y="732"/>
                  </a:moveTo>
                  <a:lnTo>
                    <a:pt x="591" y="732"/>
                  </a:lnTo>
                  <a:lnTo>
                    <a:pt x="29" y="0"/>
                  </a:lnTo>
                  <a:lnTo>
                    <a:pt x="0" y="20"/>
                  </a:lnTo>
                  <a:lnTo>
                    <a:pt x="562" y="754"/>
                  </a:lnTo>
                  <a:lnTo>
                    <a:pt x="591" y="754"/>
                  </a:lnTo>
                  <a:lnTo>
                    <a:pt x="562" y="754"/>
                  </a:lnTo>
                  <a:lnTo>
                    <a:pt x="576" y="773"/>
                  </a:lnTo>
                  <a:lnTo>
                    <a:pt x="591" y="754"/>
                  </a:lnTo>
                  <a:lnTo>
                    <a:pt x="562" y="732"/>
                  </a:lnTo>
                  <a:close/>
                </a:path>
              </a:pathLst>
            </a:custGeom>
            <a:solidFill>
              <a:srgbClr val="FF99C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261" name="Freeform 26"/>
            <p:cNvSpPr>
              <a:spLocks/>
            </p:cNvSpPr>
            <p:nvPr/>
          </p:nvSpPr>
          <p:spPr bwMode="auto">
            <a:xfrm>
              <a:off x="-960" y="3177"/>
              <a:ext cx="113" cy="100"/>
            </a:xfrm>
            <a:custGeom>
              <a:avLst/>
              <a:gdLst>
                <a:gd name="T0" fmla="*/ 18 w 679"/>
                <a:gd name="T1" fmla="*/ 0 h 605"/>
                <a:gd name="T2" fmla="*/ 17 w 679"/>
                <a:gd name="T3" fmla="*/ 1 h 605"/>
                <a:gd name="T4" fmla="*/ 16 w 679"/>
                <a:gd name="T5" fmla="*/ 1 h 605"/>
                <a:gd name="T6" fmla="*/ 14 w 679"/>
                <a:gd name="T7" fmla="*/ 2 h 605"/>
                <a:gd name="T8" fmla="*/ 13 w 679"/>
                <a:gd name="T9" fmla="*/ 3 h 605"/>
                <a:gd name="T10" fmla="*/ 12 w 679"/>
                <a:gd name="T11" fmla="*/ 4 h 605"/>
                <a:gd name="T12" fmla="*/ 11 w 679"/>
                <a:gd name="T13" fmla="*/ 5 h 605"/>
                <a:gd name="T14" fmla="*/ 9 w 679"/>
                <a:gd name="T15" fmla="*/ 5 h 605"/>
                <a:gd name="T16" fmla="*/ 8 w 679"/>
                <a:gd name="T17" fmla="*/ 6 h 605"/>
                <a:gd name="T18" fmla="*/ 7 w 679"/>
                <a:gd name="T19" fmla="*/ 7 h 605"/>
                <a:gd name="T20" fmla="*/ 6 w 679"/>
                <a:gd name="T21" fmla="*/ 9 h 605"/>
                <a:gd name="T22" fmla="*/ 5 w 679"/>
                <a:gd name="T23" fmla="*/ 10 h 605"/>
                <a:gd name="T24" fmla="*/ 4 w 679"/>
                <a:gd name="T25" fmla="*/ 11 h 605"/>
                <a:gd name="T26" fmla="*/ 3 w 679"/>
                <a:gd name="T27" fmla="*/ 12 h 605"/>
                <a:gd name="T28" fmla="*/ 2 w 679"/>
                <a:gd name="T29" fmla="*/ 13 h 605"/>
                <a:gd name="T30" fmla="*/ 1 w 679"/>
                <a:gd name="T31" fmla="*/ 15 h 605"/>
                <a:gd name="T32" fmla="*/ 0 w 679"/>
                <a:gd name="T33" fmla="*/ 16 h 605"/>
                <a:gd name="T34" fmla="*/ 1 w 679"/>
                <a:gd name="T35" fmla="*/ 17 h 605"/>
                <a:gd name="T36" fmla="*/ 2 w 679"/>
                <a:gd name="T37" fmla="*/ 15 h 605"/>
                <a:gd name="T38" fmla="*/ 3 w 679"/>
                <a:gd name="T39" fmla="*/ 14 h 605"/>
                <a:gd name="T40" fmla="*/ 4 w 679"/>
                <a:gd name="T41" fmla="*/ 13 h 605"/>
                <a:gd name="T42" fmla="*/ 5 w 679"/>
                <a:gd name="T43" fmla="*/ 11 h 605"/>
                <a:gd name="T44" fmla="*/ 6 w 679"/>
                <a:gd name="T45" fmla="*/ 10 h 605"/>
                <a:gd name="T46" fmla="*/ 7 w 679"/>
                <a:gd name="T47" fmla="*/ 9 h 605"/>
                <a:gd name="T48" fmla="*/ 8 w 679"/>
                <a:gd name="T49" fmla="*/ 8 h 605"/>
                <a:gd name="T50" fmla="*/ 9 w 679"/>
                <a:gd name="T51" fmla="*/ 7 h 605"/>
                <a:gd name="T52" fmla="*/ 10 w 679"/>
                <a:gd name="T53" fmla="*/ 6 h 605"/>
                <a:gd name="T54" fmla="*/ 11 w 679"/>
                <a:gd name="T55" fmla="*/ 5 h 605"/>
                <a:gd name="T56" fmla="*/ 12 w 679"/>
                <a:gd name="T57" fmla="*/ 4 h 605"/>
                <a:gd name="T58" fmla="*/ 14 w 679"/>
                <a:gd name="T59" fmla="*/ 4 h 605"/>
                <a:gd name="T60" fmla="*/ 15 w 679"/>
                <a:gd name="T61" fmla="*/ 3 h 605"/>
                <a:gd name="T62" fmla="*/ 16 w 679"/>
                <a:gd name="T63" fmla="*/ 2 h 605"/>
                <a:gd name="T64" fmla="*/ 17 w 679"/>
                <a:gd name="T65" fmla="*/ 1 h 605"/>
                <a:gd name="T66" fmla="*/ 19 w 679"/>
                <a:gd name="T67" fmla="*/ 1 h 605"/>
                <a:gd name="T68" fmla="*/ 18 w 679"/>
                <a:gd name="T69" fmla="*/ 0 h 605"/>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679" h="605">
                  <a:moveTo>
                    <a:pt x="665" y="0"/>
                  </a:moveTo>
                  <a:lnTo>
                    <a:pt x="614" y="26"/>
                  </a:lnTo>
                  <a:lnTo>
                    <a:pt x="566" y="52"/>
                  </a:lnTo>
                  <a:lnTo>
                    <a:pt x="517" y="79"/>
                  </a:lnTo>
                  <a:lnTo>
                    <a:pt x="472" y="108"/>
                  </a:lnTo>
                  <a:lnTo>
                    <a:pt x="427" y="138"/>
                  </a:lnTo>
                  <a:lnTo>
                    <a:pt x="385" y="170"/>
                  </a:lnTo>
                  <a:lnTo>
                    <a:pt x="344" y="202"/>
                  </a:lnTo>
                  <a:lnTo>
                    <a:pt x="302" y="237"/>
                  </a:lnTo>
                  <a:lnTo>
                    <a:pt x="264" y="273"/>
                  </a:lnTo>
                  <a:lnTo>
                    <a:pt x="226" y="312"/>
                  </a:lnTo>
                  <a:lnTo>
                    <a:pt x="186" y="352"/>
                  </a:lnTo>
                  <a:lnTo>
                    <a:pt x="149" y="394"/>
                  </a:lnTo>
                  <a:lnTo>
                    <a:pt x="112" y="439"/>
                  </a:lnTo>
                  <a:lnTo>
                    <a:pt x="74" y="484"/>
                  </a:lnTo>
                  <a:lnTo>
                    <a:pt x="36" y="533"/>
                  </a:lnTo>
                  <a:lnTo>
                    <a:pt x="0" y="583"/>
                  </a:lnTo>
                  <a:lnTo>
                    <a:pt x="29" y="605"/>
                  </a:lnTo>
                  <a:lnTo>
                    <a:pt x="65" y="554"/>
                  </a:lnTo>
                  <a:lnTo>
                    <a:pt x="103" y="505"/>
                  </a:lnTo>
                  <a:lnTo>
                    <a:pt x="139" y="460"/>
                  </a:lnTo>
                  <a:lnTo>
                    <a:pt x="176" y="417"/>
                  </a:lnTo>
                  <a:lnTo>
                    <a:pt x="213" y="375"/>
                  </a:lnTo>
                  <a:lnTo>
                    <a:pt x="249" y="336"/>
                  </a:lnTo>
                  <a:lnTo>
                    <a:pt x="287" y="300"/>
                  </a:lnTo>
                  <a:lnTo>
                    <a:pt x="325" y="264"/>
                  </a:lnTo>
                  <a:lnTo>
                    <a:pt x="365" y="229"/>
                  </a:lnTo>
                  <a:lnTo>
                    <a:pt x="405" y="199"/>
                  </a:lnTo>
                  <a:lnTo>
                    <a:pt x="448" y="166"/>
                  </a:lnTo>
                  <a:lnTo>
                    <a:pt x="490" y="138"/>
                  </a:lnTo>
                  <a:lnTo>
                    <a:pt x="535" y="108"/>
                  </a:lnTo>
                  <a:lnTo>
                    <a:pt x="582" y="84"/>
                  </a:lnTo>
                  <a:lnTo>
                    <a:pt x="631" y="57"/>
                  </a:lnTo>
                  <a:lnTo>
                    <a:pt x="679" y="33"/>
                  </a:lnTo>
                  <a:lnTo>
                    <a:pt x="665" y="0"/>
                  </a:lnTo>
                  <a:close/>
                </a:path>
              </a:pathLst>
            </a:custGeom>
            <a:solidFill>
              <a:srgbClr val="FF99C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262" name="Freeform 27"/>
            <p:cNvSpPr>
              <a:spLocks/>
            </p:cNvSpPr>
            <p:nvPr/>
          </p:nvSpPr>
          <p:spPr bwMode="auto">
            <a:xfrm>
              <a:off x="-849" y="3158"/>
              <a:ext cx="175" cy="81"/>
            </a:xfrm>
            <a:custGeom>
              <a:avLst/>
              <a:gdLst>
                <a:gd name="T0" fmla="*/ 29 w 1051"/>
                <a:gd name="T1" fmla="*/ 12 h 482"/>
                <a:gd name="T2" fmla="*/ 29 w 1051"/>
                <a:gd name="T3" fmla="*/ 10 h 482"/>
                <a:gd name="T4" fmla="*/ 28 w 1051"/>
                <a:gd name="T5" fmla="*/ 8 h 482"/>
                <a:gd name="T6" fmla="*/ 27 w 1051"/>
                <a:gd name="T7" fmla="*/ 6 h 482"/>
                <a:gd name="T8" fmla="*/ 25 w 1051"/>
                <a:gd name="T9" fmla="*/ 5 h 482"/>
                <a:gd name="T10" fmla="*/ 24 w 1051"/>
                <a:gd name="T11" fmla="*/ 3 h 482"/>
                <a:gd name="T12" fmla="*/ 22 w 1051"/>
                <a:gd name="T13" fmla="*/ 2 h 482"/>
                <a:gd name="T14" fmla="*/ 20 w 1051"/>
                <a:gd name="T15" fmla="*/ 1 h 482"/>
                <a:gd name="T16" fmla="*/ 18 w 1051"/>
                <a:gd name="T17" fmla="*/ 1 h 482"/>
                <a:gd name="T18" fmla="*/ 16 w 1051"/>
                <a:gd name="T19" fmla="*/ 0 h 482"/>
                <a:gd name="T20" fmla="*/ 14 w 1051"/>
                <a:gd name="T21" fmla="*/ 0 h 482"/>
                <a:gd name="T22" fmla="*/ 11 w 1051"/>
                <a:gd name="T23" fmla="*/ 0 h 482"/>
                <a:gd name="T24" fmla="*/ 9 w 1051"/>
                <a:gd name="T25" fmla="*/ 0 h 482"/>
                <a:gd name="T26" fmla="*/ 6 w 1051"/>
                <a:gd name="T27" fmla="*/ 1 h 482"/>
                <a:gd name="T28" fmla="*/ 4 w 1051"/>
                <a:gd name="T29" fmla="*/ 2 h 482"/>
                <a:gd name="T30" fmla="*/ 1 w 1051"/>
                <a:gd name="T31" fmla="*/ 3 h 482"/>
                <a:gd name="T32" fmla="*/ 0 w 1051"/>
                <a:gd name="T33" fmla="*/ 4 h 482"/>
                <a:gd name="T34" fmla="*/ 3 w 1051"/>
                <a:gd name="T35" fmla="*/ 3 h 482"/>
                <a:gd name="T36" fmla="*/ 5 w 1051"/>
                <a:gd name="T37" fmla="*/ 2 h 482"/>
                <a:gd name="T38" fmla="*/ 8 w 1051"/>
                <a:gd name="T39" fmla="*/ 2 h 482"/>
                <a:gd name="T40" fmla="*/ 10 w 1051"/>
                <a:gd name="T41" fmla="*/ 1 h 482"/>
                <a:gd name="T42" fmla="*/ 13 w 1051"/>
                <a:gd name="T43" fmla="*/ 1 h 482"/>
                <a:gd name="T44" fmla="*/ 15 w 1051"/>
                <a:gd name="T45" fmla="*/ 1 h 482"/>
                <a:gd name="T46" fmla="*/ 17 w 1051"/>
                <a:gd name="T47" fmla="*/ 1 h 482"/>
                <a:gd name="T48" fmla="*/ 19 w 1051"/>
                <a:gd name="T49" fmla="*/ 2 h 482"/>
                <a:gd name="T50" fmla="*/ 21 w 1051"/>
                <a:gd name="T51" fmla="*/ 3 h 482"/>
                <a:gd name="T52" fmla="*/ 23 w 1051"/>
                <a:gd name="T53" fmla="*/ 4 h 482"/>
                <a:gd name="T54" fmla="*/ 24 w 1051"/>
                <a:gd name="T55" fmla="*/ 5 h 482"/>
                <a:gd name="T56" fmla="*/ 25 w 1051"/>
                <a:gd name="T57" fmla="*/ 6 h 482"/>
                <a:gd name="T58" fmla="*/ 26 w 1051"/>
                <a:gd name="T59" fmla="*/ 8 h 482"/>
                <a:gd name="T60" fmla="*/ 27 w 1051"/>
                <a:gd name="T61" fmla="*/ 9 h 482"/>
                <a:gd name="T62" fmla="*/ 28 w 1051"/>
                <a:gd name="T63" fmla="*/ 11 h 482"/>
                <a:gd name="T64" fmla="*/ 28 w 1051"/>
                <a:gd name="T65" fmla="*/ 14 h 482"/>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1051" h="482">
                  <a:moveTo>
                    <a:pt x="1051" y="482"/>
                  </a:moveTo>
                  <a:lnTo>
                    <a:pt x="1046" y="440"/>
                  </a:lnTo>
                  <a:lnTo>
                    <a:pt x="1039" y="399"/>
                  </a:lnTo>
                  <a:lnTo>
                    <a:pt x="1031" y="360"/>
                  </a:lnTo>
                  <a:lnTo>
                    <a:pt x="1018" y="322"/>
                  </a:lnTo>
                  <a:lnTo>
                    <a:pt x="1003" y="288"/>
                  </a:lnTo>
                  <a:lnTo>
                    <a:pt x="986" y="254"/>
                  </a:lnTo>
                  <a:lnTo>
                    <a:pt x="966" y="224"/>
                  </a:lnTo>
                  <a:lnTo>
                    <a:pt x="944" y="194"/>
                  </a:lnTo>
                  <a:lnTo>
                    <a:pt x="919" y="167"/>
                  </a:lnTo>
                  <a:lnTo>
                    <a:pt x="893" y="140"/>
                  </a:lnTo>
                  <a:lnTo>
                    <a:pt x="865" y="117"/>
                  </a:lnTo>
                  <a:lnTo>
                    <a:pt x="834" y="97"/>
                  </a:lnTo>
                  <a:lnTo>
                    <a:pt x="802" y="78"/>
                  </a:lnTo>
                  <a:lnTo>
                    <a:pt x="769" y="61"/>
                  </a:lnTo>
                  <a:lnTo>
                    <a:pt x="734" y="47"/>
                  </a:lnTo>
                  <a:lnTo>
                    <a:pt x="698" y="32"/>
                  </a:lnTo>
                  <a:lnTo>
                    <a:pt x="660" y="22"/>
                  </a:lnTo>
                  <a:lnTo>
                    <a:pt x="620" y="14"/>
                  </a:lnTo>
                  <a:lnTo>
                    <a:pt x="579" y="8"/>
                  </a:lnTo>
                  <a:lnTo>
                    <a:pt x="540" y="5"/>
                  </a:lnTo>
                  <a:lnTo>
                    <a:pt x="496" y="1"/>
                  </a:lnTo>
                  <a:lnTo>
                    <a:pt x="454" y="0"/>
                  </a:lnTo>
                  <a:lnTo>
                    <a:pt x="412" y="2"/>
                  </a:lnTo>
                  <a:lnTo>
                    <a:pt x="367" y="6"/>
                  </a:lnTo>
                  <a:lnTo>
                    <a:pt x="322" y="11"/>
                  </a:lnTo>
                  <a:lnTo>
                    <a:pt x="278" y="20"/>
                  </a:lnTo>
                  <a:lnTo>
                    <a:pt x="231" y="30"/>
                  </a:lnTo>
                  <a:lnTo>
                    <a:pt x="186" y="42"/>
                  </a:lnTo>
                  <a:lnTo>
                    <a:pt x="140" y="57"/>
                  </a:lnTo>
                  <a:lnTo>
                    <a:pt x="93" y="72"/>
                  </a:lnTo>
                  <a:lnTo>
                    <a:pt x="47" y="92"/>
                  </a:lnTo>
                  <a:lnTo>
                    <a:pt x="0" y="111"/>
                  </a:lnTo>
                  <a:lnTo>
                    <a:pt x="14" y="144"/>
                  </a:lnTo>
                  <a:lnTo>
                    <a:pt x="61" y="124"/>
                  </a:lnTo>
                  <a:lnTo>
                    <a:pt x="104" y="107"/>
                  </a:lnTo>
                  <a:lnTo>
                    <a:pt x="150" y="90"/>
                  </a:lnTo>
                  <a:lnTo>
                    <a:pt x="193" y="76"/>
                  </a:lnTo>
                  <a:lnTo>
                    <a:pt x="239" y="65"/>
                  </a:lnTo>
                  <a:lnTo>
                    <a:pt x="282" y="53"/>
                  </a:lnTo>
                  <a:lnTo>
                    <a:pt x="328" y="46"/>
                  </a:lnTo>
                  <a:lnTo>
                    <a:pt x="369" y="40"/>
                  </a:lnTo>
                  <a:lnTo>
                    <a:pt x="412" y="37"/>
                  </a:lnTo>
                  <a:lnTo>
                    <a:pt x="454" y="37"/>
                  </a:lnTo>
                  <a:lnTo>
                    <a:pt x="496" y="36"/>
                  </a:lnTo>
                  <a:lnTo>
                    <a:pt x="537" y="38"/>
                  </a:lnTo>
                  <a:lnTo>
                    <a:pt x="577" y="42"/>
                  </a:lnTo>
                  <a:lnTo>
                    <a:pt x="615" y="49"/>
                  </a:lnTo>
                  <a:lnTo>
                    <a:pt x="653" y="57"/>
                  </a:lnTo>
                  <a:lnTo>
                    <a:pt x="687" y="67"/>
                  </a:lnTo>
                  <a:lnTo>
                    <a:pt x="721" y="79"/>
                  </a:lnTo>
                  <a:lnTo>
                    <a:pt x="755" y="93"/>
                  </a:lnTo>
                  <a:lnTo>
                    <a:pt x="786" y="109"/>
                  </a:lnTo>
                  <a:lnTo>
                    <a:pt x="815" y="126"/>
                  </a:lnTo>
                  <a:lnTo>
                    <a:pt x="843" y="146"/>
                  </a:lnTo>
                  <a:lnTo>
                    <a:pt x="870" y="167"/>
                  </a:lnTo>
                  <a:lnTo>
                    <a:pt x="893" y="190"/>
                  </a:lnTo>
                  <a:lnTo>
                    <a:pt x="917" y="214"/>
                  </a:lnTo>
                  <a:lnTo>
                    <a:pt x="937" y="242"/>
                  </a:lnTo>
                  <a:lnTo>
                    <a:pt x="953" y="270"/>
                  </a:lnTo>
                  <a:lnTo>
                    <a:pt x="971" y="303"/>
                  </a:lnTo>
                  <a:lnTo>
                    <a:pt x="984" y="333"/>
                  </a:lnTo>
                  <a:lnTo>
                    <a:pt x="996" y="368"/>
                  </a:lnTo>
                  <a:lnTo>
                    <a:pt x="1005" y="405"/>
                  </a:lnTo>
                  <a:lnTo>
                    <a:pt x="1012" y="442"/>
                  </a:lnTo>
                  <a:lnTo>
                    <a:pt x="1016" y="482"/>
                  </a:lnTo>
                  <a:lnTo>
                    <a:pt x="1051" y="482"/>
                  </a:lnTo>
                  <a:close/>
                </a:path>
              </a:pathLst>
            </a:custGeom>
            <a:solidFill>
              <a:srgbClr val="FF99C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263" name="Freeform 28"/>
            <p:cNvSpPr>
              <a:spLocks/>
            </p:cNvSpPr>
            <p:nvPr/>
          </p:nvSpPr>
          <p:spPr bwMode="auto">
            <a:xfrm>
              <a:off x="-905" y="3239"/>
              <a:ext cx="231" cy="142"/>
            </a:xfrm>
            <a:custGeom>
              <a:avLst/>
              <a:gdLst>
                <a:gd name="T0" fmla="*/ 1 w 1383"/>
                <a:gd name="T1" fmla="*/ 24 h 858"/>
                <a:gd name="T2" fmla="*/ 3 w 1383"/>
                <a:gd name="T3" fmla="*/ 23 h 858"/>
                <a:gd name="T4" fmla="*/ 6 w 1383"/>
                <a:gd name="T5" fmla="*/ 23 h 858"/>
                <a:gd name="T6" fmla="*/ 9 w 1383"/>
                <a:gd name="T7" fmla="*/ 23 h 858"/>
                <a:gd name="T8" fmla="*/ 12 w 1383"/>
                <a:gd name="T9" fmla="*/ 22 h 858"/>
                <a:gd name="T10" fmla="*/ 16 w 1383"/>
                <a:gd name="T11" fmla="*/ 21 h 858"/>
                <a:gd name="T12" fmla="*/ 19 w 1383"/>
                <a:gd name="T13" fmla="*/ 20 h 858"/>
                <a:gd name="T14" fmla="*/ 22 w 1383"/>
                <a:gd name="T15" fmla="*/ 18 h 858"/>
                <a:gd name="T16" fmla="*/ 25 w 1383"/>
                <a:gd name="T17" fmla="*/ 17 h 858"/>
                <a:gd name="T18" fmla="*/ 28 w 1383"/>
                <a:gd name="T19" fmla="*/ 15 h 858"/>
                <a:gd name="T20" fmla="*/ 30 w 1383"/>
                <a:gd name="T21" fmla="*/ 13 h 858"/>
                <a:gd name="T22" fmla="*/ 33 w 1383"/>
                <a:gd name="T23" fmla="*/ 11 h 858"/>
                <a:gd name="T24" fmla="*/ 35 w 1383"/>
                <a:gd name="T25" fmla="*/ 9 h 858"/>
                <a:gd name="T26" fmla="*/ 36 w 1383"/>
                <a:gd name="T27" fmla="*/ 7 h 858"/>
                <a:gd name="T28" fmla="*/ 38 w 1383"/>
                <a:gd name="T29" fmla="*/ 5 h 858"/>
                <a:gd name="T30" fmla="*/ 38 w 1383"/>
                <a:gd name="T31" fmla="*/ 2 h 858"/>
                <a:gd name="T32" fmla="*/ 39 w 1383"/>
                <a:gd name="T33" fmla="*/ 0 h 858"/>
                <a:gd name="T34" fmla="*/ 38 w 1383"/>
                <a:gd name="T35" fmla="*/ 1 h 858"/>
                <a:gd name="T36" fmla="*/ 37 w 1383"/>
                <a:gd name="T37" fmla="*/ 3 h 858"/>
                <a:gd name="T38" fmla="*/ 36 w 1383"/>
                <a:gd name="T39" fmla="*/ 6 h 858"/>
                <a:gd name="T40" fmla="*/ 35 w 1383"/>
                <a:gd name="T41" fmla="*/ 8 h 858"/>
                <a:gd name="T42" fmla="*/ 33 w 1383"/>
                <a:gd name="T43" fmla="*/ 10 h 858"/>
                <a:gd name="T44" fmla="*/ 31 w 1383"/>
                <a:gd name="T45" fmla="*/ 12 h 858"/>
                <a:gd name="T46" fmla="*/ 29 w 1383"/>
                <a:gd name="T47" fmla="*/ 13 h 858"/>
                <a:gd name="T48" fmla="*/ 26 w 1383"/>
                <a:gd name="T49" fmla="*/ 15 h 858"/>
                <a:gd name="T50" fmla="*/ 23 w 1383"/>
                <a:gd name="T51" fmla="*/ 17 h 858"/>
                <a:gd name="T52" fmla="*/ 20 w 1383"/>
                <a:gd name="T53" fmla="*/ 18 h 858"/>
                <a:gd name="T54" fmla="*/ 17 w 1383"/>
                <a:gd name="T55" fmla="*/ 19 h 858"/>
                <a:gd name="T56" fmla="*/ 14 w 1383"/>
                <a:gd name="T57" fmla="*/ 20 h 858"/>
                <a:gd name="T58" fmla="*/ 11 w 1383"/>
                <a:gd name="T59" fmla="*/ 21 h 858"/>
                <a:gd name="T60" fmla="*/ 8 w 1383"/>
                <a:gd name="T61" fmla="*/ 22 h 858"/>
                <a:gd name="T62" fmla="*/ 5 w 1383"/>
                <a:gd name="T63" fmla="*/ 22 h 858"/>
                <a:gd name="T64" fmla="*/ 2 w 1383"/>
                <a:gd name="T65" fmla="*/ 23 h 858"/>
                <a:gd name="T66" fmla="*/ 0 w 1383"/>
                <a:gd name="T67" fmla="*/ 23 h 858"/>
                <a:gd name="T68" fmla="*/ 0 w 1383"/>
                <a:gd name="T69" fmla="*/ 23 h 858"/>
                <a:gd name="T70" fmla="*/ 1 w 1383"/>
                <a:gd name="T71" fmla="*/ 23 h 858"/>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1383" h="858">
                  <a:moveTo>
                    <a:pt x="41" y="833"/>
                  </a:moveTo>
                  <a:lnTo>
                    <a:pt x="24" y="858"/>
                  </a:lnTo>
                  <a:lnTo>
                    <a:pt x="69" y="856"/>
                  </a:lnTo>
                  <a:lnTo>
                    <a:pt x="119" y="852"/>
                  </a:lnTo>
                  <a:lnTo>
                    <a:pt x="168" y="847"/>
                  </a:lnTo>
                  <a:lnTo>
                    <a:pt x="221" y="839"/>
                  </a:lnTo>
                  <a:lnTo>
                    <a:pt x="273" y="830"/>
                  </a:lnTo>
                  <a:lnTo>
                    <a:pt x="328" y="820"/>
                  </a:lnTo>
                  <a:lnTo>
                    <a:pt x="385" y="807"/>
                  </a:lnTo>
                  <a:lnTo>
                    <a:pt x="441" y="792"/>
                  </a:lnTo>
                  <a:lnTo>
                    <a:pt x="497" y="774"/>
                  </a:lnTo>
                  <a:lnTo>
                    <a:pt x="554" y="756"/>
                  </a:lnTo>
                  <a:lnTo>
                    <a:pt x="611" y="737"/>
                  </a:lnTo>
                  <a:lnTo>
                    <a:pt x="669" y="715"/>
                  </a:lnTo>
                  <a:lnTo>
                    <a:pt x="726" y="691"/>
                  </a:lnTo>
                  <a:lnTo>
                    <a:pt x="779" y="666"/>
                  </a:lnTo>
                  <a:lnTo>
                    <a:pt x="836" y="640"/>
                  </a:lnTo>
                  <a:lnTo>
                    <a:pt x="889" y="613"/>
                  </a:lnTo>
                  <a:lnTo>
                    <a:pt x="942" y="584"/>
                  </a:lnTo>
                  <a:lnTo>
                    <a:pt x="992" y="552"/>
                  </a:lnTo>
                  <a:lnTo>
                    <a:pt x="1039" y="520"/>
                  </a:lnTo>
                  <a:lnTo>
                    <a:pt x="1087" y="488"/>
                  </a:lnTo>
                  <a:lnTo>
                    <a:pt x="1131" y="452"/>
                  </a:lnTo>
                  <a:lnTo>
                    <a:pt x="1173" y="416"/>
                  </a:lnTo>
                  <a:lnTo>
                    <a:pt x="1210" y="380"/>
                  </a:lnTo>
                  <a:lnTo>
                    <a:pt x="1244" y="343"/>
                  </a:lnTo>
                  <a:lnTo>
                    <a:pt x="1278" y="303"/>
                  </a:lnTo>
                  <a:lnTo>
                    <a:pt x="1306" y="263"/>
                  </a:lnTo>
                  <a:lnTo>
                    <a:pt x="1330" y="220"/>
                  </a:lnTo>
                  <a:lnTo>
                    <a:pt x="1349" y="178"/>
                  </a:lnTo>
                  <a:lnTo>
                    <a:pt x="1366" y="134"/>
                  </a:lnTo>
                  <a:lnTo>
                    <a:pt x="1377" y="90"/>
                  </a:lnTo>
                  <a:lnTo>
                    <a:pt x="1383" y="43"/>
                  </a:lnTo>
                  <a:lnTo>
                    <a:pt x="1383" y="0"/>
                  </a:lnTo>
                  <a:lnTo>
                    <a:pt x="1348" y="0"/>
                  </a:lnTo>
                  <a:lnTo>
                    <a:pt x="1348" y="43"/>
                  </a:lnTo>
                  <a:lnTo>
                    <a:pt x="1342" y="84"/>
                  </a:lnTo>
                  <a:lnTo>
                    <a:pt x="1332" y="123"/>
                  </a:lnTo>
                  <a:lnTo>
                    <a:pt x="1318" y="164"/>
                  </a:lnTo>
                  <a:lnTo>
                    <a:pt x="1299" y="204"/>
                  </a:lnTo>
                  <a:lnTo>
                    <a:pt x="1277" y="243"/>
                  </a:lnTo>
                  <a:lnTo>
                    <a:pt x="1249" y="281"/>
                  </a:lnTo>
                  <a:lnTo>
                    <a:pt x="1219" y="320"/>
                  </a:lnTo>
                  <a:lnTo>
                    <a:pt x="1185" y="356"/>
                  </a:lnTo>
                  <a:lnTo>
                    <a:pt x="1149" y="390"/>
                  </a:lnTo>
                  <a:lnTo>
                    <a:pt x="1110" y="425"/>
                  </a:lnTo>
                  <a:lnTo>
                    <a:pt x="1066" y="459"/>
                  </a:lnTo>
                  <a:lnTo>
                    <a:pt x="1021" y="491"/>
                  </a:lnTo>
                  <a:lnTo>
                    <a:pt x="973" y="523"/>
                  </a:lnTo>
                  <a:lnTo>
                    <a:pt x="923" y="552"/>
                  </a:lnTo>
                  <a:lnTo>
                    <a:pt x="873" y="581"/>
                  </a:lnTo>
                  <a:lnTo>
                    <a:pt x="821" y="608"/>
                  </a:lnTo>
                  <a:lnTo>
                    <a:pt x="766" y="635"/>
                  </a:lnTo>
                  <a:lnTo>
                    <a:pt x="713" y="659"/>
                  </a:lnTo>
                  <a:lnTo>
                    <a:pt x="656" y="682"/>
                  </a:lnTo>
                  <a:lnTo>
                    <a:pt x="600" y="702"/>
                  </a:lnTo>
                  <a:lnTo>
                    <a:pt x="544" y="722"/>
                  </a:lnTo>
                  <a:lnTo>
                    <a:pt x="487" y="741"/>
                  </a:lnTo>
                  <a:lnTo>
                    <a:pt x="433" y="757"/>
                  </a:lnTo>
                  <a:lnTo>
                    <a:pt x="376" y="772"/>
                  </a:lnTo>
                  <a:lnTo>
                    <a:pt x="322" y="786"/>
                  </a:lnTo>
                  <a:lnTo>
                    <a:pt x="269" y="795"/>
                  </a:lnTo>
                  <a:lnTo>
                    <a:pt x="215" y="804"/>
                  </a:lnTo>
                  <a:lnTo>
                    <a:pt x="165" y="813"/>
                  </a:lnTo>
                  <a:lnTo>
                    <a:pt x="117" y="818"/>
                  </a:lnTo>
                  <a:lnTo>
                    <a:pt x="69" y="821"/>
                  </a:lnTo>
                  <a:lnTo>
                    <a:pt x="24" y="821"/>
                  </a:lnTo>
                  <a:lnTo>
                    <a:pt x="7" y="845"/>
                  </a:lnTo>
                  <a:lnTo>
                    <a:pt x="24" y="821"/>
                  </a:lnTo>
                  <a:lnTo>
                    <a:pt x="0" y="821"/>
                  </a:lnTo>
                  <a:lnTo>
                    <a:pt x="7" y="845"/>
                  </a:lnTo>
                  <a:lnTo>
                    <a:pt x="41" y="833"/>
                  </a:lnTo>
                  <a:close/>
                </a:path>
              </a:pathLst>
            </a:custGeom>
            <a:solidFill>
              <a:srgbClr val="FF99C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264" name="Freeform 29"/>
            <p:cNvSpPr>
              <a:spLocks/>
            </p:cNvSpPr>
            <p:nvPr/>
          </p:nvSpPr>
          <p:spPr bwMode="auto">
            <a:xfrm>
              <a:off x="-904" y="3377"/>
              <a:ext cx="67" cy="199"/>
            </a:xfrm>
            <a:custGeom>
              <a:avLst/>
              <a:gdLst>
                <a:gd name="T0" fmla="*/ 11 w 402"/>
                <a:gd name="T1" fmla="*/ 32 h 1191"/>
                <a:gd name="T2" fmla="*/ 11 w 402"/>
                <a:gd name="T3" fmla="*/ 33 h 1191"/>
                <a:gd name="T4" fmla="*/ 1 w 402"/>
                <a:gd name="T5" fmla="*/ 0 h 1191"/>
                <a:gd name="T6" fmla="*/ 0 w 402"/>
                <a:gd name="T7" fmla="*/ 0 h 1191"/>
                <a:gd name="T8" fmla="*/ 10 w 402"/>
                <a:gd name="T9" fmla="*/ 33 h 1191"/>
                <a:gd name="T10" fmla="*/ 11 w 402"/>
                <a:gd name="T11" fmla="*/ 33 h 1191"/>
                <a:gd name="T12" fmla="*/ 10 w 402"/>
                <a:gd name="T13" fmla="*/ 33 h 1191"/>
                <a:gd name="T14" fmla="*/ 10 w 402"/>
                <a:gd name="T15" fmla="*/ 33 h 1191"/>
                <a:gd name="T16" fmla="*/ 11 w 402"/>
                <a:gd name="T17" fmla="*/ 33 h 1191"/>
                <a:gd name="T18" fmla="*/ 11 w 402"/>
                <a:gd name="T19" fmla="*/ 32 h 1191"/>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402" h="1191">
                  <a:moveTo>
                    <a:pt x="386" y="1154"/>
                  </a:moveTo>
                  <a:lnTo>
                    <a:pt x="402" y="1168"/>
                  </a:lnTo>
                  <a:lnTo>
                    <a:pt x="34" y="0"/>
                  </a:lnTo>
                  <a:lnTo>
                    <a:pt x="0" y="12"/>
                  </a:lnTo>
                  <a:lnTo>
                    <a:pt x="368" y="1177"/>
                  </a:lnTo>
                  <a:lnTo>
                    <a:pt x="386" y="1191"/>
                  </a:lnTo>
                  <a:lnTo>
                    <a:pt x="368" y="1177"/>
                  </a:lnTo>
                  <a:lnTo>
                    <a:pt x="372" y="1190"/>
                  </a:lnTo>
                  <a:lnTo>
                    <a:pt x="386" y="1191"/>
                  </a:lnTo>
                  <a:lnTo>
                    <a:pt x="386" y="1154"/>
                  </a:lnTo>
                  <a:close/>
                </a:path>
              </a:pathLst>
            </a:custGeom>
            <a:solidFill>
              <a:srgbClr val="FF99C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265" name="Freeform 30"/>
            <p:cNvSpPr>
              <a:spLocks/>
            </p:cNvSpPr>
            <p:nvPr/>
          </p:nvSpPr>
          <p:spPr bwMode="auto">
            <a:xfrm>
              <a:off x="-839" y="3570"/>
              <a:ext cx="79" cy="6"/>
            </a:xfrm>
            <a:custGeom>
              <a:avLst/>
              <a:gdLst>
                <a:gd name="T0" fmla="*/ 12 w 476"/>
                <a:gd name="T1" fmla="*/ 0 h 37"/>
                <a:gd name="T2" fmla="*/ 13 w 476"/>
                <a:gd name="T3" fmla="*/ 0 h 37"/>
                <a:gd name="T4" fmla="*/ 0 w 476"/>
                <a:gd name="T5" fmla="*/ 0 h 37"/>
                <a:gd name="T6" fmla="*/ 0 w 476"/>
                <a:gd name="T7" fmla="*/ 1 h 37"/>
                <a:gd name="T8" fmla="*/ 13 w 476"/>
                <a:gd name="T9" fmla="*/ 1 h 37"/>
                <a:gd name="T10" fmla="*/ 13 w 476"/>
                <a:gd name="T11" fmla="*/ 1 h 37"/>
                <a:gd name="T12" fmla="*/ 13 w 476"/>
                <a:gd name="T13" fmla="*/ 1 h 37"/>
                <a:gd name="T14" fmla="*/ 13 w 476"/>
                <a:gd name="T15" fmla="*/ 1 h 37"/>
                <a:gd name="T16" fmla="*/ 13 w 476"/>
                <a:gd name="T17" fmla="*/ 1 h 37"/>
                <a:gd name="T18" fmla="*/ 12 w 476"/>
                <a:gd name="T19" fmla="*/ 0 h 3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476" h="37">
                  <a:moveTo>
                    <a:pt x="442" y="14"/>
                  </a:moveTo>
                  <a:lnTo>
                    <a:pt x="459" y="0"/>
                  </a:lnTo>
                  <a:lnTo>
                    <a:pt x="0" y="0"/>
                  </a:lnTo>
                  <a:lnTo>
                    <a:pt x="0" y="37"/>
                  </a:lnTo>
                  <a:lnTo>
                    <a:pt x="459" y="37"/>
                  </a:lnTo>
                  <a:lnTo>
                    <a:pt x="476" y="23"/>
                  </a:lnTo>
                  <a:lnTo>
                    <a:pt x="459" y="37"/>
                  </a:lnTo>
                  <a:lnTo>
                    <a:pt x="472" y="37"/>
                  </a:lnTo>
                  <a:lnTo>
                    <a:pt x="476" y="23"/>
                  </a:lnTo>
                  <a:lnTo>
                    <a:pt x="442" y="14"/>
                  </a:lnTo>
                  <a:close/>
                </a:path>
              </a:pathLst>
            </a:custGeom>
            <a:solidFill>
              <a:srgbClr val="FF99C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266" name="Freeform 31"/>
            <p:cNvSpPr>
              <a:spLocks/>
            </p:cNvSpPr>
            <p:nvPr/>
          </p:nvSpPr>
          <p:spPr bwMode="auto">
            <a:xfrm>
              <a:off x="-766" y="3441"/>
              <a:ext cx="48" cy="132"/>
            </a:xfrm>
            <a:custGeom>
              <a:avLst/>
              <a:gdLst>
                <a:gd name="T0" fmla="*/ 8 w 283"/>
                <a:gd name="T1" fmla="*/ 0 h 797"/>
                <a:gd name="T2" fmla="*/ 7 w 283"/>
                <a:gd name="T3" fmla="*/ 0 h 797"/>
                <a:gd name="T4" fmla="*/ 0 w 283"/>
                <a:gd name="T5" fmla="*/ 22 h 797"/>
                <a:gd name="T6" fmla="*/ 1 w 283"/>
                <a:gd name="T7" fmla="*/ 22 h 797"/>
                <a:gd name="T8" fmla="*/ 8 w 283"/>
                <a:gd name="T9" fmla="*/ 1 h 797"/>
                <a:gd name="T10" fmla="*/ 8 w 283"/>
                <a:gd name="T11" fmla="*/ 1 h 797"/>
                <a:gd name="T12" fmla="*/ 8 w 283"/>
                <a:gd name="T13" fmla="*/ 0 h 797"/>
                <a:gd name="T14" fmla="*/ 7 w 283"/>
                <a:gd name="T15" fmla="*/ 0 h 797"/>
                <a:gd name="T16" fmla="*/ 7 w 283"/>
                <a:gd name="T17" fmla="*/ 0 h 797"/>
                <a:gd name="T18" fmla="*/ 8 w 283"/>
                <a:gd name="T19" fmla="*/ 0 h 79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283" h="797">
                  <a:moveTo>
                    <a:pt x="267" y="0"/>
                  </a:moveTo>
                  <a:lnTo>
                    <a:pt x="249" y="14"/>
                  </a:lnTo>
                  <a:lnTo>
                    <a:pt x="0" y="788"/>
                  </a:lnTo>
                  <a:lnTo>
                    <a:pt x="34" y="797"/>
                  </a:lnTo>
                  <a:lnTo>
                    <a:pt x="283" y="24"/>
                  </a:lnTo>
                  <a:lnTo>
                    <a:pt x="267" y="38"/>
                  </a:lnTo>
                  <a:lnTo>
                    <a:pt x="267" y="0"/>
                  </a:lnTo>
                  <a:lnTo>
                    <a:pt x="253" y="0"/>
                  </a:lnTo>
                  <a:lnTo>
                    <a:pt x="249" y="14"/>
                  </a:lnTo>
                  <a:lnTo>
                    <a:pt x="267" y="0"/>
                  </a:lnTo>
                  <a:close/>
                </a:path>
              </a:pathLst>
            </a:custGeom>
            <a:solidFill>
              <a:srgbClr val="FF99C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267" name="Freeform 32"/>
            <p:cNvSpPr>
              <a:spLocks/>
            </p:cNvSpPr>
            <p:nvPr/>
          </p:nvSpPr>
          <p:spPr bwMode="auto">
            <a:xfrm>
              <a:off x="-721" y="3419"/>
              <a:ext cx="130" cy="28"/>
            </a:xfrm>
            <a:custGeom>
              <a:avLst/>
              <a:gdLst>
                <a:gd name="T0" fmla="*/ 21 w 781"/>
                <a:gd name="T1" fmla="*/ 0 h 166"/>
                <a:gd name="T2" fmla="*/ 20 w 781"/>
                <a:gd name="T3" fmla="*/ 1 h 166"/>
                <a:gd name="T4" fmla="*/ 19 w 781"/>
                <a:gd name="T5" fmla="*/ 1 h 166"/>
                <a:gd name="T6" fmla="*/ 17 w 781"/>
                <a:gd name="T7" fmla="*/ 1 h 166"/>
                <a:gd name="T8" fmla="*/ 16 w 781"/>
                <a:gd name="T9" fmla="*/ 2 h 166"/>
                <a:gd name="T10" fmla="*/ 15 w 781"/>
                <a:gd name="T11" fmla="*/ 2 h 166"/>
                <a:gd name="T12" fmla="*/ 13 w 781"/>
                <a:gd name="T13" fmla="*/ 2 h 166"/>
                <a:gd name="T14" fmla="*/ 12 w 781"/>
                <a:gd name="T15" fmla="*/ 3 h 166"/>
                <a:gd name="T16" fmla="*/ 11 w 781"/>
                <a:gd name="T17" fmla="*/ 3 h 166"/>
                <a:gd name="T18" fmla="*/ 9 w 781"/>
                <a:gd name="T19" fmla="*/ 3 h 166"/>
                <a:gd name="T20" fmla="*/ 8 w 781"/>
                <a:gd name="T21" fmla="*/ 3 h 166"/>
                <a:gd name="T22" fmla="*/ 7 w 781"/>
                <a:gd name="T23" fmla="*/ 3 h 166"/>
                <a:gd name="T24" fmla="*/ 5 w 781"/>
                <a:gd name="T25" fmla="*/ 4 h 166"/>
                <a:gd name="T26" fmla="*/ 4 w 781"/>
                <a:gd name="T27" fmla="*/ 4 h 166"/>
                <a:gd name="T28" fmla="*/ 3 w 781"/>
                <a:gd name="T29" fmla="*/ 4 h 166"/>
                <a:gd name="T30" fmla="*/ 0 w 781"/>
                <a:gd name="T31" fmla="*/ 4 h 166"/>
                <a:gd name="T32" fmla="*/ 0 w 781"/>
                <a:gd name="T33" fmla="*/ 5 h 166"/>
                <a:gd name="T34" fmla="*/ 1 w 781"/>
                <a:gd name="T35" fmla="*/ 5 h 166"/>
                <a:gd name="T36" fmla="*/ 3 w 781"/>
                <a:gd name="T37" fmla="*/ 5 h 166"/>
                <a:gd name="T38" fmla="*/ 4 w 781"/>
                <a:gd name="T39" fmla="*/ 5 h 166"/>
                <a:gd name="T40" fmla="*/ 5 w 781"/>
                <a:gd name="T41" fmla="*/ 5 h 166"/>
                <a:gd name="T42" fmla="*/ 7 w 781"/>
                <a:gd name="T43" fmla="*/ 4 h 166"/>
                <a:gd name="T44" fmla="*/ 8 w 781"/>
                <a:gd name="T45" fmla="*/ 4 h 166"/>
                <a:gd name="T46" fmla="*/ 9 w 781"/>
                <a:gd name="T47" fmla="*/ 4 h 166"/>
                <a:gd name="T48" fmla="*/ 11 w 781"/>
                <a:gd name="T49" fmla="*/ 4 h 166"/>
                <a:gd name="T50" fmla="*/ 12 w 781"/>
                <a:gd name="T51" fmla="*/ 4 h 166"/>
                <a:gd name="T52" fmla="*/ 14 w 781"/>
                <a:gd name="T53" fmla="*/ 3 h 166"/>
                <a:gd name="T54" fmla="*/ 15 w 781"/>
                <a:gd name="T55" fmla="*/ 3 h 166"/>
                <a:gd name="T56" fmla="*/ 16 w 781"/>
                <a:gd name="T57" fmla="*/ 3 h 166"/>
                <a:gd name="T58" fmla="*/ 18 w 781"/>
                <a:gd name="T59" fmla="*/ 2 h 166"/>
                <a:gd name="T60" fmla="*/ 19 w 781"/>
                <a:gd name="T61" fmla="*/ 2 h 166"/>
                <a:gd name="T62" fmla="*/ 20 w 781"/>
                <a:gd name="T63" fmla="*/ 1 h 166"/>
                <a:gd name="T64" fmla="*/ 22 w 781"/>
                <a:gd name="T65" fmla="*/ 1 h 166"/>
                <a:gd name="T66" fmla="*/ 21 w 781"/>
                <a:gd name="T67" fmla="*/ 0 h 16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781" h="166">
                  <a:moveTo>
                    <a:pt x="768" y="0"/>
                  </a:moveTo>
                  <a:lnTo>
                    <a:pt x="725" y="16"/>
                  </a:lnTo>
                  <a:lnTo>
                    <a:pt x="679" y="33"/>
                  </a:lnTo>
                  <a:lnTo>
                    <a:pt x="633" y="47"/>
                  </a:lnTo>
                  <a:lnTo>
                    <a:pt x="586" y="58"/>
                  </a:lnTo>
                  <a:lnTo>
                    <a:pt x="537" y="71"/>
                  </a:lnTo>
                  <a:lnTo>
                    <a:pt x="489" y="83"/>
                  </a:lnTo>
                  <a:lnTo>
                    <a:pt x="440" y="92"/>
                  </a:lnTo>
                  <a:lnTo>
                    <a:pt x="391" y="100"/>
                  </a:lnTo>
                  <a:lnTo>
                    <a:pt x="342" y="107"/>
                  </a:lnTo>
                  <a:lnTo>
                    <a:pt x="292" y="113"/>
                  </a:lnTo>
                  <a:lnTo>
                    <a:pt x="242" y="119"/>
                  </a:lnTo>
                  <a:lnTo>
                    <a:pt x="191" y="123"/>
                  </a:lnTo>
                  <a:lnTo>
                    <a:pt x="144" y="126"/>
                  </a:lnTo>
                  <a:lnTo>
                    <a:pt x="96" y="128"/>
                  </a:lnTo>
                  <a:lnTo>
                    <a:pt x="0" y="128"/>
                  </a:lnTo>
                  <a:lnTo>
                    <a:pt x="0" y="166"/>
                  </a:lnTo>
                  <a:lnTo>
                    <a:pt x="47" y="166"/>
                  </a:lnTo>
                  <a:lnTo>
                    <a:pt x="96" y="163"/>
                  </a:lnTo>
                  <a:lnTo>
                    <a:pt x="144" y="160"/>
                  </a:lnTo>
                  <a:lnTo>
                    <a:pt x="195" y="158"/>
                  </a:lnTo>
                  <a:lnTo>
                    <a:pt x="245" y="152"/>
                  </a:lnTo>
                  <a:lnTo>
                    <a:pt x="295" y="148"/>
                  </a:lnTo>
                  <a:lnTo>
                    <a:pt x="344" y="142"/>
                  </a:lnTo>
                  <a:lnTo>
                    <a:pt x="395" y="134"/>
                  </a:lnTo>
                  <a:lnTo>
                    <a:pt x="444" y="126"/>
                  </a:lnTo>
                  <a:lnTo>
                    <a:pt x="495" y="116"/>
                  </a:lnTo>
                  <a:lnTo>
                    <a:pt x="545" y="105"/>
                  </a:lnTo>
                  <a:lnTo>
                    <a:pt x="594" y="93"/>
                  </a:lnTo>
                  <a:lnTo>
                    <a:pt x="641" y="81"/>
                  </a:lnTo>
                  <a:lnTo>
                    <a:pt x="689" y="66"/>
                  </a:lnTo>
                  <a:lnTo>
                    <a:pt x="734" y="50"/>
                  </a:lnTo>
                  <a:lnTo>
                    <a:pt x="781" y="33"/>
                  </a:lnTo>
                  <a:lnTo>
                    <a:pt x="768" y="0"/>
                  </a:lnTo>
                  <a:close/>
                </a:path>
              </a:pathLst>
            </a:custGeom>
            <a:solidFill>
              <a:srgbClr val="FF99C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268" name="Freeform 33"/>
            <p:cNvSpPr>
              <a:spLocks/>
            </p:cNvSpPr>
            <p:nvPr/>
          </p:nvSpPr>
          <p:spPr bwMode="auto">
            <a:xfrm>
              <a:off x="-593" y="3072"/>
              <a:ext cx="123" cy="353"/>
            </a:xfrm>
            <a:custGeom>
              <a:avLst/>
              <a:gdLst>
                <a:gd name="T0" fmla="*/ 12 w 742"/>
                <a:gd name="T1" fmla="*/ 2 h 2114"/>
                <a:gd name="T2" fmla="*/ 14 w 742"/>
                <a:gd name="T3" fmla="*/ 5 h 2114"/>
                <a:gd name="T4" fmla="*/ 16 w 742"/>
                <a:gd name="T5" fmla="*/ 9 h 2114"/>
                <a:gd name="T6" fmla="*/ 18 w 742"/>
                <a:gd name="T7" fmla="*/ 13 h 2114"/>
                <a:gd name="T8" fmla="*/ 19 w 742"/>
                <a:gd name="T9" fmla="*/ 17 h 2114"/>
                <a:gd name="T10" fmla="*/ 19 w 742"/>
                <a:gd name="T11" fmla="*/ 21 h 2114"/>
                <a:gd name="T12" fmla="*/ 19 w 742"/>
                <a:gd name="T13" fmla="*/ 26 h 2114"/>
                <a:gd name="T14" fmla="*/ 19 w 742"/>
                <a:gd name="T15" fmla="*/ 30 h 2114"/>
                <a:gd name="T16" fmla="*/ 18 w 742"/>
                <a:gd name="T17" fmla="*/ 34 h 2114"/>
                <a:gd name="T18" fmla="*/ 17 w 742"/>
                <a:gd name="T19" fmla="*/ 38 h 2114"/>
                <a:gd name="T20" fmla="*/ 16 w 742"/>
                <a:gd name="T21" fmla="*/ 42 h 2114"/>
                <a:gd name="T22" fmla="*/ 14 w 742"/>
                <a:gd name="T23" fmla="*/ 46 h 2114"/>
                <a:gd name="T24" fmla="*/ 11 w 742"/>
                <a:gd name="T25" fmla="*/ 49 h 2114"/>
                <a:gd name="T26" fmla="*/ 8 w 742"/>
                <a:gd name="T27" fmla="*/ 52 h 2114"/>
                <a:gd name="T28" fmla="*/ 5 w 742"/>
                <a:gd name="T29" fmla="*/ 55 h 2114"/>
                <a:gd name="T30" fmla="*/ 2 w 742"/>
                <a:gd name="T31" fmla="*/ 57 h 2114"/>
                <a:gd name="T32" fmla="*/ 0 w 742"/>
                <a:gd name="T33" fmla="*/ 59 h 2114"/>
                <a:gd name="T34" fmla="*/ 4 w 742"/>
                <a:gd name="T35" fmla="*/ 57 h 2114"/>
                <a:gd name="T36" fmla="*/ 7 w 742"/>
                <a:gd name="T37" fmla="*/ 55 h 2114"/>
                <a:gd name="T38" fmla="*/ 11 w 742"/>
                <a:gd name="T39" fmla="*/ 52 h 2114"/>
                <a:gd name="T40" fmla="*/ 13 w 742"/>
                <a:gd name="T41" fmla="*/ 48 h 2114"/>
                <a:gd name="T42" fmla="*/ 15 w 742"/>
                <a:gd name="T43" fmla="*/ 45 h 2114"/>
                <a:gd name="T44" fmla="*/ 17 w 742"/>
                <a:gd name="T45" fmla="*/ 41 h 2114"/>
                <a:gd name="T46" fmla="*/ 19 w 742"/>
                <a:gd name="T47" fmla="*/ 36 h 2114"/>
                <a:gd name="T48" fmla="*/ 20 w 742"/>
                <a:gd name="T49" fmla="*/ 32 h 2114"/>
                <a:gd name="T50" fmla="*/ 20 w 742"/>
                <a:gd name="T51" fmla="*/ 28 h 2114"/>
                <a:gd name="T52" fmla="*/ 20 w 742"/>
                <a:gd name="T53" fmla="*/ 23 h 2114"/>
                <a:gd name="T54" fmla="*/ 20 w 742"/>
                <a:gd name="T55" fmla="*/ 19 h 2114"/>
                <a:gd name="T56" fmla="*/ 19 w 742"/>
                <a:gd name="T57" fmla="*/ 15 h 2114"/>
                <a:gd name="T58" fmla="*/ 18 w 742"/>
                <a:gd name="T59" fmla="*/ 11 h 2114"/>
                <a:gd name="T60" fmla="*/ 16 w 742"/>
                <a:gd name="T61" fmla="*/ 7 h 2114"/>
                <a:gd name="T62" fmla="*/ 14 w 742"/>
                <a:gd name="T63" fmla="*/ 3 h 2114"/>
                <a:gd name="T64" fmla="*/ 11 w 742"/>
                <a:gd name="T65" fmla="*/ 0 h 2114"/>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742" h="2114">
                  <a:moveTo>
                    <a:pt x="377" y="27"/>
                  </a:moveTo>
                  <a:lnTo>
                    <a:pt x="428" y="79"/>
                  </a:lnTo>
                  <a:lnTo>
                    <a:pt x="477" y="134"/>
                  </a:lnTo>
                  <a:lnTo>
                    <a:pt x="519" y="194"/>
                  </a:lnTo>
                  <a:lnTo>
                    <a:pt x="557" y="255"/>
                  </a:lnTo>
                  <a:lnTo>
                    <a:pt x="592" y="321"/>
                  </a:lnTo>
                  <a:lnTo>
                    <a:pt x="620" y="390"/>
                  </a:lnTo>
                  <a:lnTo>
                    <a:pt x="645" y="461"/>
                  </a:lnTo>
                  <a:lnTo>
                    <a:pt x="667" y="532"/>
                  </a:lnTo>
                  <a:lnTo>
                    <a:pt x="682" y="606"/>
                  </a:lnTo>
                  <a:lnTo>
                    <a:pt x="696" y="681"/>
                  </a:lnTo>
                  <a:lnTo>
                    <a:pt x="704" y="759"/>
                  </a:lnTo>
                  <a:lnTo>
                    <a:pt x="708" y="835"/>
                  </a:lnTo>
                  <a:lnTo>
                    <a:pt x="708" y="914"/>
                  </a:lnTo>
                  <a:lnTo>
                    <a:pt x="704" y="991"/>
                  </a:lnTo>
                  <a:lnTo>
                    <a:pt x="696" y="1070"/>
                  </a:lnTo>
                  <a:lnTo>
                    <a:pt x="682" y="1146"/>
                  </a:lnTo>
                  <a:lnTo>
                    <a:pt x="667" y="1223"/>
                  </a:lnTo>
                  <a:lnTo>
                    <a:pt x="648" y="1299"/>
                  </a:lnTo>
                  <a:lnTo>
                    <a:pt x="623" y="1372"/>
                  </a:lnTo>
                  <a:lnTo>
                    <a:pt x="596" y="1445"/>
                  </a:lnTo>
                  <a:lnTo>
                    <a:pt x="565" y="1516"/>
                  </a:lnTo>
                  <a:lnTo>
                    <a:pt x="531" y="1584"/>
                  </a:lnTo>
                  <a:lnTo>
                    <a:pt x="493" y="1650"/>
                  </a:lnTo>
                  <a:lnTo>
                    <a:pt x="451" y="1713"/>
                  </a:lnTo>
                  <a:lnTo>
                    <a:pt x="407" y="1774"/>
                  </a:lnTo>
                  <a:lnTo>
                    <a:pt x="357" y="1828"/>
                  </a:lnTo>
                  <a:lnTo>
                    <a:pt x="308" y="1882"/>
                  </a:lnTo>
                  <a:lnTo>
                    <a:pt x="252" y="1932"/>
                  </a:lnTo>
                  <a:lnTo>
                    <a:pt x="193" y="1976"/>
                  </a:lnTo>
                  <a:lnTo>
                    <a:pt x="132" y="2016"/>
                  </a:lnTo>
                  <a:lnTo>
                    <a:pt x="67" y="2051"/>
                  </a:lnTo>
                  <a:lnTo>
                    <a:pt x="0" y="2081"/>
                  </a:lnTo>
                  <a:lnTo>
                    <a:pt x="13" y="2114"/>
                  </a:lnTo>
                  <a:lnTo>
                    <a:pt x="84" y="2082"/>
                  </a:lnTo>
                  <a:lnTo>
                    <a:pt x="150" y="2044"/>
                  </a:lnTo>
                  <a:lnTo>
                    <a:pt x="214" y="2004"/>
                  </a:lnTo>
                  <a:lnTo>
                    <a:pt x="273" y="1957"/>
                  </a:lnTo>
                  <a:lnTo>
                    <a:pt x="331" y="1908"/>
                  </a:lnTo>
                  <a:lnTo>
                    <a:pt x="384" y="1853"/>
                  </a:lnTo>
                  <a:lnTo>
                    <a:pt x="434" y="1795"/>
                  </a:lnTo>
                  <a:lnTo>
                    <a:pt x="479" y="1733"/>
                  </a:lnTo>
                  <a:lnTo>
                    <a:pt x="522" y="1668"/>
                  </a:lnTo>
                  <a:lnTo>
                    <a:pt x="563" y="1600"/>
                  </a:lnTo>
                  <a:lnTo>
                    <a:pt x="596" y="1530"/>
                  </a:lnTo>
                  <a:lnTo>
                    <a:pt x="629" y="1458"/>
                  </a:lnTo>
                  <a:lnTo>
                    <a:pt x="658" y="1383"/>
                  </a:lnTo>
                  <a:lnTo>
                    <a:pt x="681" y="1307"/>
                  </a:lnTo>
                  <a:lnTo>
                    <a:pt x="701" y="1231"/>
                  </a:lnTo>
                  <a:lnTo>
                    <a:pt x="717" y="1151"/>
                  </a:lnTo>
                  <a:lnTo>
                    <a:pt x="730" y="1072"/>
                  </a:lnTo>
                  <a:lnTo>
                    <a:pt x="738" y="993"/>
                  </a:lnTo>
                  <a:lnTo>
                    <a:pt x="742" y="914"/>
                  </a:lnTo>
                  <a:lnTo>
                    <a:pt x="742" y="835"/>
                  </a:lnTo>
                  <a:lnTo>
                    <a:pt x="738" y="756"/>
                  </a:lnTo>
                  <a:lnTo>
                    <a:pt x="730" y="679"/>
                  </a:lnTo>
                  <a:lnTo>
                    <a:pt x="717" y="601"/>
                  </a:lnTo>
                  <a:lnTo>
                    <a:pt x="701" y="524"/>
                  </a:lnTo>
                  <a:lnTo>
                    <a:pt x="680" y="450"/>
                  </a:lnTo>
                  <a:lnTo>
                    <a:pt x="653" y="377"/>
                  </a:lnTo>
                  <a:lnTo>
                    <a:pt x="623" y="309"/>
                  </a:lnTo>
                  <a:lnTo>
                    <a:pt x="589" y="240"/>
                  </a:lnTo>
                  <a:lnTo>
                    <a:pt x="549" y="175"/>
                  </a:lnTo>
                  <a:lnTo>
                    <a:pt x="504" y="114"/>
                  </a:lnTo>
                  <a:lnTo>
                    <a:pt x="455" y="54"/>
                  </a:lnTo>
                  <a:lnTo>
                    <a:pt x="400" y="0"/>
                  </a:lnTo>
                  <a:lnTo>
                    <a:pt x="377" y="27"/>
                  </a:lnTo>
                  <a:close/>
                </a:path>
              </a:pathLst>
            </a:custGeom>
            <a:solidFill>
              <a:srgbClr val="FF99C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269" name="Freeform 34"/>
            <p:cNvSpPr>
              <a:spLocks/>
            </p:cNvSpPr>
            <p:nvPr/>
          </p:nvSpPr>
          <p:spPr bwMode="auto">
            <a:xfrm>
              <a:off x="-1055" y="2977"/>
              <a:ext cx="529" cy="178"/>
            </a:xfrm>
            <a:custGeom>
              <a:avLst/>
              <a:gdLst>
                <a:gd name="T0" fmla="*/ 1 w 3172"/>
                <a:gd name="T1" fmla="*/ 30 h 1070"/>
                <a:gd name="T2" fmla="*/ 5 w 3172"/>
                <a:gd name="T3" fmla="*/ 24 h 1070"/>
                <a:gd name="T4" fmla="*/ 9 w 3172"/>
                <a:gd name="T5" fmla="*/ 20 h 1070"/>
                <a:gd name="T6" fmla="*/ 13 w 3172"/>
                <a:gd name="T7" fmla="*/ 15 h 1070"/>
                <a:gd name="T8" fmla="*/ 18 w 3172"/>
                <a:gd name="T9" fmla="*/ 12 h 1070"/>
                <a:gd name="T10" fmla="*/ 23 w 3172"/>
                <a:gd name="T11" fmla="*/ 8 h 1070"/>
                <a:gd name="T12" fmla="*/ 28 w 3172"/>
                <a:gd name="T13" fmla="*/ 6 h 1070"/>
                <a:gd name="T14" fmla="*/ 34 w 3172"/>
                <a:gd name="T15" fmla="*/ 3 h 1070"/>
                <a:gd name="T16" fmla="*/ 40 w 3172"/>
                <a:gd name="T17" fmla="*/ 2 h 1070"/>
                <a:gd name="T18" fmla="*/ 46 w 3172"/>
                <a:gd name="T19" fmla="*/ 1 h 1070"/>
                <a:gd name="T20" fmla="*/ 52 w 3172"/>
                <a:gd name="T21" fmla="*/ 1 h 1070"/>
                <a:gd name="T22" fmla="*/ 58 w 3172"/>
                <a:gd name="T23" fmla="*/ 1 h 1070"/>
                <a:gd name="T24" fmla="*/ 64 w 3172"/>
                <a:gd name="T25" fmla="*/ 3 h 1070"/>
                <a:gd name="T26" fmla="*/ 70 w 3172"/>
                <a:gd name="T27" fmla="*/ 5 h 1070"/>
                <a:gd name="T28" fmla="*/ 76 w 3172"/>
                <a:gd name="T29" fmla="*/ 8 h 1070"/>
                <a:gd name="T30" fmla="*/ 82 w 3172"/>
                <a:gd name="T31" fmla="*/ 12 h 1070"/>
                <a:gd name="T32" fmla="*/ 88 w 3172"/>
                <a:gd name="T33" fmla="*/ 17 h 1070"/>
                <a:gd name="T34" fmla="*/ 85 w 3172"/>
                <a:gd name="T35" fmla="*/ 13 h 1070"/>
                <a:gd name="T36" fmla="*/ 79 w 3172"/>
                <a:gd name="T37" fmla="*/ 9 h 1070"/>
                <a:gd name="T38" fmla="*/ 73 w 3172"/>
                <a:gd name="T39" fmla="*/ 5 h 1070"/>
                <a:gd name="T40" fmla="*/ 67 w 3172"/>
                <a:gd name="T41" fmla="*/ 3 h 1070"/>
                <a:gd name="T42" fmla="*/ 61 w 3172"/>
                <a:gd name="T43" fmla="*/ 1 h 1070"/>
                <a:gd name="T44" fmla="*/ 55 w 3172"/>
                <a:gd name="T45" fmla="*/ 0 h 1070"/>
                <a:gd name="T46" fmla="*/ 49 w 3172"/>
                <a:gd name="T47" fmla="*/ 0 h 1070"/>
                <a:gd name="T48" fmla="*/ 42 w 3172"/>
                <a:gd name="T49" fmla="*/ 0 h 1070"/>
                <a:gd name="T50" fmla="*/ 36 w 3172"/>
                <a:gd name="T51" fmla="*/ 2 h 1070"/>
                <a:gd name="T52" fmla="*/ 31 w 3172"/>
                <a:gd name="T53" fmla="*/ 3 h 1070"/>
                <a:gd name="T54" fmla="*/ 25 w 3172"/>
                <a:gd name="T55" fmla="*/ 6 h 1070"/>
                <a:gd name="T56" fmla="*/ 20 w 3172"/>
                <a:gd name="T57" fmla="*/ 9 h 1070"/>
                <a:gd name="T58" fmla="*/ 15 w 3172"/>
                <a:gd name="T59" fmla="*/ 13 h 1070"/>
                <a:gd name="T60" fmla="*/ 10 w 3172"/>
                <a:gd name="T61" fmla="*/ 17 h 1070"/>
                <a:gd name="T62" fmla="*/ 6 w 3172"/>
                <a:gd name="T63" fmla="*/ 21 h 1070"/>
                <a:gd name="T64" fmla="*/ 2 w 3172"/>
                <a:gd name="T65" fmla="*/ 26 h 1070"/>
                <a:gd name="T66" fmla="*/ 0 w 3172"/>
                <a:gd name="T67" fmla="*/ 30 h 1070"/>
                <a:gd name="T68" fmla="*/ 0 w 3172"/>
                <a:gd name="T69" fmla="*/ 29 h 1070"/>
                <a:gd name="T70" fmla="*/ 1 w 3172"/>
                <a:gd name="T71" fmla="*/ 29 h 1070"/>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3172" h="1070">
                  <a:moveTo>
                    <a:pt x="36" y="1050"/>
                  </a:moveTo>
                  <a:lnTo>
                    <a:pt x="36" y="1069"/>
                  </a:lnTo>
                  <a:lnTo>
                    <a:pt x="96" y="974"/>
                  </a:lnTo>
                  <a:lnTo>
                    <a:pt x="162" y="884"/>
                  </a:lnTo>
                  <a:lnTo>
                    <a:pt x="231" y="796"/>
                  </a:lnTo>
                  <a:lnTo>
                    <a:pt x="304" y="712"/>
                  </a:lnTo>
                  <a:lnTo>
                    <a:pt x="380" y="633"/>
                  </a:lnTo>
                  <a:lnTo>
                    <a:pt x="462" y="558"/>
                  </a:lnTo>
                  <a:lnTo>
                    <a:pt x="545" y="486"/>
                  </a:lnTo>
                  <a:lnTo>
                    <a:pt x="633" y="421"/>
                  </a:lnTo>
                  <a:lnTo>
                    <a:pt x="723" y="358"/>
                  </a:lnTo>
                  <a:lnTo>
                    <a:pt x="815" y="302"/>
                  </a:lnTo>
                  <a:lnTo>
                    <a:pt x="912" y="249"/>
                  </a:lnTo>
                  <a:lnTo>
                    <a:pt x="1008" y="204"/>
                  </a:lnTo>
                  <a:lnTo>
                    <a:pt x="1109" y="163"/>
                  </a:lnTo>
                  <a:lnTo>
                    <a:pt x="1211" y="126"/>
                  </a:lnTo>
                  <a:lnTo>
                    <a:pt x="1313" y="96"/>
                  </a:lnTo>
                  <a:lnTo>
                    <a:pt x="1420" y="72"/>
                  </a:lnTo>
                  <a:lnTo>
                    <a:pt x="1526" y="52"/>
                  </a:lnTo>
                  <a:lnTo>
                    <a:pt x="1635" y="40"/>
                  </a:lnTo>
                  <a:lnTo>
                    <a:pt x="1743" y="33"/>
                  </a:lnTo>
                  <a:lnTo>
                    <a:pt x="1852" y="36"/>
                  </a:lnTo>
                  <a:lnTo>
                    <a:pt x="1961" y="41"/>
                  </a:lnTo>
                  <a:lnTo>
                    <a:pt x="2072" y="56"/>
                  </a:lnTo>
                  <a:lnTo>
                    <a:pt x="2182" y="76"/>
                  </a:lnTo>
                  <a:lnTo>
                    <a:pt x="2294" y="105"/>
                  </a:lnTo>
                  <a:lnTo>
                    <a:pt x="2403" y="139"/>
                  </a:lnTo>
                  <a:lnTo>
                    <a:pt x="2512" y="181"/>
                  </a:lnTo>
                  <a:lnTo>
                    <a:pt x="2620" y="232"/>
                  </a:lnTo>
                  <a:lnTo>
                    <a:pt x="2730" y="290"/>
                  </a:lnTo>
                  <a:lnTo>
                    <a:pt x="2837" y="353"/>
                  </a:lnTo>
                  <a:lnTo>
                    <a:pt x="2943" y="428"/>
                  </a:lnTo>
                  <a:lnTo>
                    <a:pt x="3046" y="509"/>
                  </a:lnTo>
                  <a:lnTo>
                    <a:pt x="3149" y="601"/>
                  </a:lnTo>
                  <a:lnTo>
                    <a:pt x="3172" y="574"/>
                  </a:lnTo>
                  <a:lnTo>
                    <a:pt x="3067" y="483"/>
                  </a:lnTo>
                  <a:lnTo>
                    <a:pt x="2963" y="399"/>
                  </a:lnTo>
                  <a:lnTo>
                    <a:pt x="2856" y="324"/>
                  </a:lnTo>
                  <a:lnTo>
                    <a:pt x="2745" y="257"/>
                  </a:lnTo>
                  <a:lnTo>
                    <a:pt x="2636" y="200"/>
                  </a:lnTo>
                  <a:lnTo>
                    <a:pt x="2525" y="149"/>
                  </a:lnTo>
                  <a:lnTo>
                    <a:pt x="2413" y="105"/>
                  </a:lnTo>
                  <a:lnTo>
                    <a:pt x="2301" y="70"/>
                  </a:lnTo>
                  <a:lnTo>
                    <a:pt x="2187" y="41"/>
                  </a:lnTo>
                  <a:lnTo>
                    <a:pt x="2077" y="22"/>
                  </a:lnTo>
                  <a:lnTo>
                    <a:pt x="1964" y="7"/>
                  </a:lnTo>
                  <a:lnTo>
                    <a:pt x="1852" y="1"/>
                  </a:lnTo>
                  <a:lnTo>
                    <a:pt x="1743" y="0"/>
                  </a:lnTo>
                  <a:lnTo>
                    <a:pt x="1631" y="5"/>
                  </a:lnTo>
                  <a:lnTo>
                    <a:pt x="1521" y="18"/>
                  </a:lnTo>
                  <a:lnTo>
                    <a:pt x="1414" y="38"/>
                  </a:lnTo>
                  <a:lnTo>
                    <a:pt x="1306" y="61"/>
                  </a:lnTo>
                  <a:lnTo>
                    <a:pt x="1201" y="91"/>
                  </a:lnTo>
                  <a:lnTo>
                    <a:pt x="1096" y="128"/>
                  </a:lnTo>
                  <a:lnTo>
                    <a:pt x="995" y="171"/>
                  </a:lnTo>
                  <a:lnTo>
                    <a:pt x="896" y="218"/>
                  </a:lnTo>
                  <a:lnTo>
                    <a:pt x="799" y="271"/>
                  </a:lnTo>
                  <a:lnTo>
                    <a:pt x="705" y="329"/>
                  </a:lnTo>
                  <a:lnTo>
                    <a:pt x="612" y="392"/>
                  </a:lnTo>
                  <a:lnTo>
                    <a:pt x="524" y="459"/>
                  </a:lnTo>
                  <a:lnTo>
                    <a:pt x="438" y="532"/>
                  </a:lnTo>
                  <a:lnTo>
                    <a:pt x="357" y="606"/>
                  </a:lnTo>
                  <a:lnTo>
                    <a:pt x="278" y="689"/>
                  </a:lnTo>
                  <a:lnTo>
                    <a:pt x="204" y="773"/>
                  </a:lnTo>
                  <a:lnTo>
                    <a:pt x="132" y="863"/>
                  </a:lnTo>
                  <a:lnTo>
                    <a:pt x="67" y="956"/>
                  </a:lnTo>
                  <a:lnTo>
                    <a:pt x="7" y="1051"/>
                  </a:lnTo>
                  <a:lnTo>
                    <a:pt x="7" y="1070"/>
                  </a:lnTo>
                  <a:lnTo>
                    <a:pt x="7" y="1051"/>
                  </a:lnTo>
                  <a:lnTo>
                    <a:pt x="0" y="1060"/>
                  </a:lnTo>
                  <a:lnTo>
                    <a:pt x="7" y="1070"/>
                  </a:lnTo>
                  <a:lnTo>
                    <a:pt x="36" y="1050"/>
                  </a:lnTo>
                  <a:close/>
                </a:path>
              </a:pathLst>
            </a:custGeom>
            <a:solidFill>
              <a:srgbClr val="FF99C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270" name="Freeform 35"/>
            <p:cNvSpPr>
              <a:spLocks/>
            </p:cNvSpPr>
            <p:nvPr/>
          </p:nvSpPr>
          <p:spPr bwMode="auto">
            <a:xfrm>
              <a:off x="-912" y="3634"/>
              <a:ext cx="227" cy="131"/>
            </a:xfrm>
            <a:custGeom>
              <a:avLst/>
              <a:gdLst>
                <a:gd name="T0" fmla="*/ 21 w 1361"/>
                <a:gd name="T1" fmla="*/ 0 h 781"/>
                <a:gd name="T2" fmla="*/ 25 w 1361"/>
                <a:gd name="T3" fmla="*/ 1 h 781"/>
                <a:gd name="T4" fmla="*/ 28 w 1361"/>
                <a:gd name="T5" fmla="*/ 1 h 781"/>
                <a:gd name="T6" fmla="*/ 31 w 1361"/>
                <a:gd name="T7" fmla="*/ 3 h 781"/>
                <a:gd name="T8" fmla="*/ 34 w 1361"/>
                <a:gd name="T9" fmla="*/ 4 h 781"/>
                <a:gd name="T10" fmla="*/ 36 w 1361"/>
                <a:gd name="T11" fmla="*/ 6 h 781"/>
                <a:gd name="T12" fmla="*/ 37 w 1361"/>
                <a:gd name="T13" fmla="*/ 8 h 781"/>
                <a:gd name="T14" fmla="*/ 38 w 1361"/>
                <a:gd name="T15" fmla="*/ 10 h 781"/>
                <a:gd name="T16" fmla="*/ 38 w 1361"/>
                <a:gd name="T17" fmla="*/ 12 h 781"/>
                <a:gd name="T18" fmla="*/ 37 w 1361"/>
                <a:gd name="T19" fmla="*/ 14 h 781"/>
                <a:gd name="T20" fmla="*/ 36 w 1361"/>
                <a:gd name="T21" fmla="*/ 16 h 781"/>
                <a:gd name="T22" fmla="*/ 34 w 1361"/>
                <a:gd name="T23" fmla="*/ 18 h 781"/>
                <a:gd name="T24" fmla="*/ 31 w 1361"/>
                <a:gd name="T25" fmla="*/ 19 h 781"/>
                <a:gd name="T26" fmla="*/ 28 w 1361"/>
                <a:gd name="T27" fmla="*/ 21 h 781"/>
                <a:gd name="T28" fmla="*/ 25 w 1361"/>
                <a:gd name="T29" fmla="*/ 21 h 781"/>
                <a:gd name="T30" fmla="*/ 21 w 1361"/>
                <a:gd name="T31" fmla="*/ 22 h 781"/>
                <a:gd name="T32" fmla="*/ 17 w 1361"/>
                <a:gd name="T33" fmla="*/ 22 h 781"/>
                <a:gd name="T34" fmla="*/ 13 w 1361"/>
                <a:gd name="T35" fmla="*/ 21 h 781"/>
                <a:gd name="T36" fmla="*/ 10 w 1361"/>
                <a:gd name="T37" fmla="*/ 21 h 781"/>
                <a:gd name="T38" fmla="*/ 7 w 1361"/>
                <a:gd name="T39" fmla="*/ 19 h 781"/>
                <a:gd name="T40" fmla="*/ 4 w 1361"/>
                <a:gd name="T41" fmla="*/ 18 h 781"/>
                <a:gd name="T42" fmla="*/ 2 w 1361"/>
                <a:gd name="T43" fmla="*/ 16 h 781"/>
                <a:gd name="T44" fmla="*/ 1 w 1361"/>
                <a:gd name="T45" fmla="*/ 14 h 781"/>
                <a:gd name="T46" fmla="*/ 0 w 1361"/>
                <a:gd name="T47" fmla="*/ 12 h 781"/>
                <a:gd name="T48" fmla="*/ 0 w 1361"/>
                <a:gd name="T49" fmla="*/ 10 h 781"/>
                <a:gd name="T50" fmla="*/ 1 w 1361"/>
                <a:gd name="T51" fmla="*/ 8 h 781"/>
                <a:gd name="T52" fmla="*/ 2 w 1361"/>
                <a:gd name="T53" fmla="*/ 6 h 781"/>
                <a:gd name="T54" fmla="*/ 4 w 1361"/>
                <a:gd name="T55" fmla="*/ 4 h 781"/>
                <a:gd name="T56" fmla="*/ 7 w 1361"/>
                <a:gd name="T57" fmla="*/ 3 h 781"/>
                <a:gd name="T58" fmla="*/ 10 w 1361"/>
                <a:gd name="T59" fmla="*/ 1 h 781"/>
                <a:gd name="T60" fmla="*/ 13 w 1361"/>
                <a:gd name="T61" fmla="*/ 1 h 781"/>
                <a:gd name="T62" fmla="*/ 17 w 1361"/>
                <a:gd name="T63" fmla="*/ 0 h 781"/>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1361" h="781">
                  <a:moveTo>
                    <a:pt x="681" y="0"/>
                  </a:moveTo>
                  <a:lnTo>
                    <a:pt x="751" y="4"/>
                  </a:lnTo>
                  <a:lnTo>
                    <a:pt x="818" y="8"/>
                  </a:lnTo>
                  <a:lnTo>
                    <a:pt x="882" y="18"/>
                  </a:lnTo>
                  <a:lnTo>
                    <a:pt x="945" y="30"/>
                  </a:lnTo>
                  <a:lnTo>
                    <a:pt x="1005" y="48"/>
                  </a:lnTo>
                  <a:lnTo>
                    <a:pt x="1061" y="68"/>
                  </a:lnTo>
                  <a:lnTo>
                    <a:pt x="1113" y="91"/>
                  </a:lnTo>
                  <a:lnTo>
                    <a:pt x="1162" y="115"/>
                  </a:lnTo>
                  <a:lnTo>
                    <a:pt x="1206" y="143"/>
                  </a:lnTo>
                  <a:lnTo>
                    <a:pt x="1245" y="173"/>
                  </a:lnTo>
                  <a:lnTo>
                    <a:pt x="1279" y="205"/>
                  </a:lnTo>
                  <a:lnTo>
                    <a:pt x="1307" y="239"/>
                  </a:lnTo>
                  <a:lnTo>
                    <a:pt x="1330" y="274"/>
                  </a:lnTo>
                  <a:lnTo>
                    <a:pt x="1346" y="311"/>
                  </a:lnTo>
                  <a:lnTo>
                    <a:pt x="1357" y="351"/>
                  </a:lnTo>
                  <a:lnTo>
                    <a:pt x="1361" y="390"/>
                  </a:lnTo>
                  <a:lnTo>
                    <a:pt x="1357" y="431"/>
                  </a:lnTo>
                  <a:lnTo>
                    <a:pt x="1346" y="470"/>
                  </a:lnTo>
                  <a:lnTo>
                    <a:pt x="1330" y="506"/>
                  </a:lnTo>
                  <a:lnTo>
                    <a:pt x="1307" y="543"/>
                  </a:lnTo>
                  <a:lnTo>
                    <a:pt x="1279" y="578"/>
                  </a:lnTo>
                  <a:lnTo>
                    <a:pt x="1245" y="609"/>
                  </a:lnTo>
                  <a:lnTo>
                    <a:pt x="1206" y="640"/>
                  </a:lnTo>
                  <a:lnTo>
                    <a:pt x="1162" y="667"/>
                  </a:lnTo>
                  <a:lnTo>
                    <a:pt x="1113" y="692"/>
                  </a:lnTo>
                  <a:lnTo>
                    <a:pt x="1061" y="715"/>
                  </a:lnTo>
                  <a:lnTo>
                    <a:pt x="1005" y="735"/>
                  </a:lnTo>
                  <a:lnTo>
                    <a:pt x="945" y="751"/>
                  </a:lnTo>
                  <a:lnTo>
                    <a:pt x="882" y="765"/>
                  </a:lnTo>
                  <a:lnTo>
                    <a:pt x="818" y="774"/>
                  </a:lnTo>
                  <a:lnTo>
                    <a:pt x="751" y="779"/>
                  </a:lnTo>
                  <a:lnTo>
                    <a:pt x="681" y="781"/>
                  </a:lnTo>
                  <a:lnTo>
                    <a:pt x="611" y="779"/>
                  </a:lnTo>
                  <a:lnTo>
                    <a:pt x="543" y="774"/>
                  </a:lnTo>
                  <a:lnTo>
                    <a:pt x="479" y="765"/>
                  </a:lnTo>
                  <a:lnTo>
                    <a:pt x="416" y="751"/>
                  </a:lnTo>
                  <a:lnTo>
                    <a:pt x="356" y="735"/>
                  </a:lnTo>
                  <a:lnTo>
                    <a:pt x="300" y="715"/>
                  </a:lnTo>
                  <a:lnTo>
                    <a:pt x="249" y="692"/>
                  </a:lnTo>
                  <a:lnTo>
                    <a:pt x="200" y="667"/>
                  </a:lnTo>
                  <a:lnTo>
                    <a:pt x="156" y="640"/>
                  </a:lnTo>
                  <a:lnTo>
                    <a:pt x="116" y="609"/>
                  </a:lnTo>
                  <a:lnTo>
                    <a:pt x="83" y="578"/>
                  </a:lnTo>
                  <a:lnTo>
                    <a:pt x="55" y="543"/>
                  </a:lnTo>
                  <a:lnTo>
                    <a:pt x="30" y="506"/>
                  </a:lnTo>
                  <a:lnTo>
                    <a:pt x="14" y="470"/>
                  </a:lnTo>
                  <a:lnTo>
                    <a:pt x="5" y="431"/>
                  </a:lnTo>
                  <a:lnTo>
                    <a:pt x="0" y="390"/>
                  </a:lnTo>
                  <a:lnTo>
                    <a:pt x="5" y="351"/>
                  </a:lnTo>
                  <a:lnTo>
                    <a:pt x="14" y="311"/>
                  </a:lnTo>
                  <a:lnTo>
                    <a:pt x="30" y="274"/>
                  </a:lnTo>
                  <a:lnTo>
                    <a:pt x="55" y="239"/>
                  </a:lnTo>
                  <a:lnTo>
                    <a:pt x="83" y="205"/>
                  </a:lnTo>
                  <a:lnTo>
                    <a:pt x="116" y="173"/>
                  </a:lnTo>
                  <a:lnTo>
                    <a:pt x="156" y="143"/>
                  </a:lnTo>
                  <a:lnTo>
                    <a:pt x="200" y="115"/>
                  </a:lnTo>
                  <a:lnTo>
                    <a:pt x="249" y="91"/>
                  </a:lnTo>
                  <a:lnTo>
                    <a:pt x="300" y="68"/>
                  </a:lnTo>
                  <a:lnTo>
                    <a:pt x="356" y="48"/>
                  </a:lnTo>
                  <a:lnTo>
                    <a:pt x="416" y="30"/>
                  </a:lnTo>
                  <a:lnTo>
                    <a:pt x="479" y="18"/>
                  </a:lnTo>
                  <a:lnTo>
                    <a:pt x="543" y="8"/>
                  </a:lnTo>
                  <a:lnTo>
                    <a:pt x="611" y="4"/>
                  </a:lnTo>
                  <a:lnTo>
                    <a:pt x="681" y="0"/>
                  </a:lnTo>
                  <a:close/>
                </a:path>
              </a:pathLst>
            </a:custGeom>
            <a:solidFill>
              <a:srgbClr val="FF99C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271" name="Freeform 36"/>
            <p:cNvSpPr>
              <a:spLocks/>
            </p:cNvSpPr>
            <p:nvPr/>
          </p:nvSpPr>
          <p:spPr bwMode="auto">
            <a:xfrm>
              <a:off x="-799" y="3631"/>
              <a:ext cx="117" cy="68"/>
            </a:xfrm>
            <a:custGeom>
              <a:avLst/>
              <a:gdLst>
                <a:gd name="T0" fmla="*/ 20 w 699"/>
                <a:gd name="T1" fmla="*/ 11 h 408"/>
                <a:gd name="T2" fmla="*/ 19 w 699"/>
                <a:gd name="T3" fmla="*/ 10 h 408"/>
                <a:gd name="T4" fmla="*/ 19 w 699"/>
                <a:gd name="T5" fmla="*/ 9 h 408"/>
                <a:gd name="T6" fmla="*/ 19 w 699"/>
                <a:gd name="T7" fmla="*/ 8 h 408"/>
                <a:gd name="T8" fmla="*/ 18 w 699"/>
                <a:gd name="T9" fmla="*/ 7 h 408"/>
                <a:gd name="T10" fmla="*/ 17 w 699"/>
                <a:gd name="T11" fmla="*/ 6 h 408"/>
                <a:gd name="T12" fmla="*/ 16 w 699"/>
                <a:gd name="T13" fmla="*/ 5 h 408"/>
                <a:gd name="T14" fmla="*/ 15 w 699"/>
                <a:gd name="T15" fmla="*/ 4 h 408"/>
                <a:gd name="T16" fmla="*/ 14 w 699"/>
                <a:gd name="T17" fmla="*/ 3 h 408"/>
                <a:gd name="T18" fmla="*/ 12 w 699"/>
                <a:gd name="T19" fmla="*/ 3 h 408"/>
                <a:gd name="T20" fmla="*/ 11 w 699"/>
                <a:gd name="T21" fmla="*/ 2 h 408"/>
                <a:gd name="T22" fmla="*/ 9 w 699"/>
                <a:gd name="T23" fmla="*/ 1 h 408"/>
                <a:gd name="T24" fmla="*/ 8 w 699"/>
                <a:gd name="T25" fmla="*/ 1 h 408"/>
                <a:gd name="T26" fmla="*/ 6 w 699"/>
                <a:gd name="T27" fmla="*/ 1 h 408"/>
                <a:gd name="T28" fmla="*/ 4 w 699"/>
                <a:gd name="T29" fmla="*/ 0 h 408"/>
                <a:gd name="T30" fmla="*/ 2 w 699"/>
                <a:gd name="T31" fmla="*/ 0 h 408"/>
                <a:gd name="T32" fmla="*/ 0 w 699"/>
                <a:gd name="T33" fmla="*/ 0 h 408"/>
                <a:gd name="T34" fmla="*/ 0 w 699"/>
                <a:gd name="T35" fmla="*/ 1 h 408"/>
                <a:gd name="T36" fmla="*/ 2 w 699"/>
                <a:gd name="T37" fmla="*/ 1 h 408"/>
                <a:gd name="T38" fmla="*/ 4 w 699"/>
                <a:gd name="T39" fmla="*/ 1 h 408"/>
                <a:gd name="T40" fmla="*/ 6 w 699"/>
                <a:gd name="T41" fmla="*/ 2 h 408"/>
                <a:gd name="T42" fmla="*/ 7 w 699"/>
                <a:gd name="T43" fmla="*/ 2 h 408"/>
                <a:gd name="T44" fmla="*/ 9 w 699"/>
                <a:gd name="T45" fmla="*/ 2 h 408"/>
                <a:gd name="T46" fmla="*/ 10 w 699"/>
                <a:gd name="T47" fmla="*/ 3 h 408"/>
                <a:gd name="T48" fmla="*/ 12 w 699"/>
                <a:gd name="T49" fmla="*/ 4 h 408"/>
                <a:gd name="T50" fmla="*/ 13 w 699"/>
                <a:gd name="T51" fmla="*/ 4 h 408"/>
                <a:gd name="T52" fmla="*/ 14 w 699"/>
                <a:gd name="T53" fmla="*/ 5 h 408"/>
                <a:gd name="T54" fmla="*/ 16 w 699"/>
                <a:gd name="T55" fmla="*/ 6 h 408"/>
                <a:gd name="T56" fmla="*/ 16 w 699"/>
                <a:gd name="T57" fmla="*/ 7 h 408"/>
                <a:gd name="T58" fmla="*/ 17 w 699"/>
                <a:gd name="T59" fmla="*/ 8 h 408"/>
                <a:gd name="T60" fmla="*/ 18 w 699"/>
                <a:gd name="T61" fmla="*/ 8 h 408"/>
                <a:gd name="T62" fmla="*/ 18 w 699"/>
                <a:gd name="T63" fmla="*/ 9 h 408"/>
                <a:gd name="T64" fmla="*/ 18 w 699"/>
                <a:gd name="T65" fmla="*/ 10 h 408"/>
                <a:gd name="T66" fmla="*/ 19 w 699"/>
                <a:gd name="T67" fmla="*/ 11 h 408"/>
                <a:gd name="T68" fmla="*/ 20 w 699"/>
                <a:gd name="T69" fmla="*/ 11 h 408"/>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699" h="408">
                  <a:moveTo>
                    <a:pt x="699" y="408"/>
                  </a:moveTo>
                  <a:lnTo>
                    <a:pt x="693" y="366"/>
                  </a:lnTo>
                  <a:lnTo>
                    <a:pt x="683" y="325"/>
                  </a:lnTo>
                  <a:lnTo>
                    <a:pt x="665" y="285"/>
                  </a:lnTo>
                  <a:lnTo>
                    <a:pt x="641" y="246"/>
                  </a:lnTo>
                  <a:lnTo>
                    <a:pt x="612" y="211"/>
                  </a:lnTo>
                  <a:lnTo>
                    <a:pt x="575" y="177"/>
                  </a:lnTo>
                  <a:lnTo>
                    <a:pt x="534" y="146"/>
                  </a:lnTo>
                  <a:lnTo>
                    <a:pt x="489" y="117"/>
                  </a:lnTo>
                  <a:lnTo>
                    <a:pt x="439" y="93"/>
                  </a:lnTo>
                  <a:lnTo>
                    <a:pt x="387" y="68"/>
                  </a:lnTo>
                  <a:lnTo>
                    <a:pt x="330" y="48"/>
                  </a:lnTo>
                  <a:lnTo>
                    <a:pt x="267" y="32"/>
                  </a:lnTo>
                  <a:lnTo>
                    <a:pt x="205" y="18"/>
                  </a:lnTo>
                  <a:lnTo>
                    <a:pt x="139" y="9"/>
                  </a:lnTo>
                  <a:lnTo>
                    <a:pt x="70" y="4"/>
                  </a:lnTo>
                  <a:lnTo>
                    <a:pt x="0" y="0"/>
                  </a:lnTo>
                  <a:lnTo>
                    <a:pt x="0" y="37"/>
                  </a:lnTo>
                  <a:lnTo>
                    <a:pt x="70" y="38"/>
                  </a:lnTo>
                  <a:lnTo>
                    <a:pt x="136" y="44"/>
                  </a:lnTo>
                  <a:lnTo>
                    <a:pt x="199" y="53"/>
                  </a:lnTo>
                  <a:lnTo>
                    <a:pt x="259" y="66"/>
                  </a:lnTo>
                  <a:lnTo>
                    <a:pt x="320" y="83"/>
                  </a:lnTo>
                  <a:lnTo>
                    <a:pt x="373" y="103"/>
                  </a:lnTo>
                  <a:lnTo>
                    <a:pt x="426" y="124"/>
                  </a:lnTo>
                  <a:lnTo>
                    <a:pt x="474" y="149"/>
                  </a:lnTo>
                  <a:lnTo>
                    <a:pt x="516" y="175"/>
                  </a:lnTo>
                  <a:lnTo>
                    <a:pt x="554" y="204"/>
                  </a:lnTo>
                  <a:lnTo>
                    <a:pt x="585" y="234"/>
                  </a:lnTo>
                  <a:lnTo>
                    <a:pt x="612" y="268"/>
                  </a:lnTo>
                  <a:lnTo>
                    <a:pt x="634" y="300"/>
                  </a:lnTo>
                  <a:lnTo>
                    <a:pt x="649" y="335"/>
                  </a:lnTo>
                  <a:lnTo>
                    <a:pt x="660" y="371"/>
                  </a:lnTo>
                  <a:lnTo>
                    <a:pt x="662" y="408"/>
                  </a:lnTo>
                  <a:lnTo>
                    <a:pt x="699" y="408"/>
                  </a:lnTo>
                  <a:close/>
                </a:path>
              </a:pathLst>
            </a:custGeom>
            <a:solidFill>
              <a:srgbClr val="FF99C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272" name="Freeform 37"/>
            <p:cNvSpPr>
              <a:spLocks/>
            </p:cNvSpPr>
            <p:nvPr/>
          </p:nvSpPr>
          <p:spPr bwMode="auto">
            <a:xfrm>
              <a:off x="-799" y="3699"/>
              <a:ext cx="117" cy="69"/>
            </a:xfrm>
            <a:custGeom>
              <a:avLst/>
              <a:gdLst>
                <a:gd name="T0" fmla="*/ 0 w 699"/>
                <a:gd name="T1" fmla="*/ 12 h 411"/>
                <a:gd name="T2" fmla="*/ 2 w 699"/>
                <a:gd name="T3" fmla="*/ 11 h 411"/>
                <a:gd name="T4" fmla="*/ 4 w 699"/>
                <a:gd name="T5" fmla="*/ 11 h 411"/>
                <a:gd name="T6" fmla="*/ 6 w 699"/>
                <a:gd name="T7" fmla="*/ 11 h 411"/>
                <a:gd name="T8" fmla="*/ 8 w 699"/>
                <a:gd name="T9" fmla="*/ 11 h 411"/>
                <a:gd name="T10" fmla="*/ 9 w 699"/>
                <a:gd name="T11" fmla="*/ 10 h 411"/>
                <a:gd name="T12" fmla="*/ 11 w 699"/>
                <a:gd name="T13" fmla="*/ 10 h 411"/>
                <a:gd name="T14" fmla="*/ 12 w 699"/>
                <a:gd name="T15" fmla="*/ 9 h 411"/>
                <a:gd name="T16" fmla="*/ 14 w 699"/>
                <a:gd name="T17" fmla="*/ 8 h 411"/>
                <a:gd name="T18" fmla="*/ 15 w 699"/>
                <a:gd name="T19" fmla="*/ 7 h 411"/>
                <a:gd name="T20" fmla="*/ 16 w 699"/>
                <a:gd name="T21" fmla="*/ 7 h 411"/>
                <a:gd name="T22" fmla="*/ 17 w 699"/>
                <a:gd name="T23" fmla="*/ 6 h 411"/>
                <a:gd name="T24" fmla="*/ 18 w 699"/>
                <a:gd name="T25" fmla="*/ 5 h 411"/>
                <a:gd name="T26" fmla="*/ 19 w 699"/>
                <a:gd name="T27" fmla="*/ 4 h 411"/>
                <a:gd name="T28" fmla="*/ 19 w 699"/>
                <a:gd name="T29" fmla="*/ 2 h 411"/>
                <a:gd name="T30" fmla="*/ 19 w 699"/>
                <a:gd name="T31" fmla="*/ 1 h 411"/>
                <a:gd name="T32" fmla="*/ 20 w 699"/>
                <a:gd name="T33" fmla="*/ 0 h 411"/>
                <a:gd name="T34" fmla="*/ 19 w 699"/>
                <a:gd name="T35" fmla="*/ 0 h 411"/>
                <a:gd name="T36" fmla="*/ 18 w 699"/>
                <a:gd name="T37" fmla="*/ 1 h 411"/>
                <a:gd name="T38" fmla="*/ 18 w 699"/>
                <a:gd name="T39" fmla="*/ 2 h 411"/>
                <a:gd name="T40" fmla="*/ 18 w 699"/>
                <a:gd name="T41" fmla="*/ 3 h 411"/>
                <a:gd name="T42" fmla="*/ 17 w 699"/>
                <a:gd name="T43" fmla="*/ 4 h 411"/>
                <a:gd name="T44" fmla="*/ 16 w 699"/>
                <a:gd name="T45" fmla="*/ 5 h 411"/>
                <a:gd name="T46" fmla="*/ 16 w 699"/>
                <a:gd name="T47" fmla="*/ 6 h 411"/>
                <a:gd name="T48" fmla="*/ 14 w 699"/>
                <a:gd name="T49" fmla="*/ 7 h 411"/>
                <a:gd name="T50" fmla="*/ 13 w 699"/>
                <a:gd name="T51" fmla="*/ 7 h 411"/>
                <a:gd name="T52" fmla="*/ 12 w 699"/>
                <a:gd name="T53" fmla="*/ 8 h 411"/>
                <a:gd name="T54" fmla="*/ 10 w 699"/>
                <a:gd name="T55" fmla="*/ 9 h 411"/>
                <a:gd name="T56" fmla="*/ 9 w 699"/>
                <a:gd name="T57" fmla="*/ 9 h 411"/>
                <a:gd name="T58" fmla="*/ 7 w 699"/>
                <a:gd name="T59" fmla="*/ 10 h 411"/>
                <a:gd name="T60" fmla="*/ 6 w 699"/>
                <a:gd name="T61" fmla="*/ 10 h 411"/>
                <a:gd name="T62" fmla="*/ 4 w 699"/>
                <a:gd name="T63" fmla="*/ 10 h 411"/>
                <a:gd name="T64" fmla="*/ 2 w 699"/>
                <a:gd name="T65" fmla="*/ 11 h 411"/>
                <a:gd name="T66" fmla="*/ 0 w 699"/>
                <a:gd name="T67" fmla="*/ 11 h 411"/>
                <a:gd name="T68" fmla="*/ 0 w 699"/>
                <a:gd name="T69" fmla="*/ 12 h 411"/>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699" h="411">
                  <a:moveTo>
                    <a:pt x="0" y="411"/>
                  </a:moveTo>
                  <a:lnTo>
                    <a:pt x="70" y="406"/>
                  </a:lnTo>
                  <a:lnTo>
                    <a:pt x="139" y="402"/>
                  </a:lnTo>
                  <a:lnTo>
                    <a:pt x="205" y="391"/>
                  </a:lnTo>
                  <a:lnTo>
                    <a:pt x="267" y="378"/>
                  </a:lnTo>
                  <a:lnTo>
                    <a:pt x="330" y="361"/>
                  </a:lnTo>
                  <a:lnTo>
                    <a:pt x="387" y="341"/>
                  </a:lnTo>
                  <a:lnTo>
                    <a:pt x="439" y="318"/>
                  </a:lnTo>
                  <a:lnTo>
                    <a:pt x="489" y="294"/>
                  </a:lnTo>
                  <a:lnTo>
                    <a:pt x="534" y="264"/>
                  </a:lnTo>
                  <a:lnTo>
                    <a:pt x="575" y="232"/>
                  </a:lnTo>
                  <a:lnTo>
                    <a:pt x="612" y="200"/>
                  </a:lnTo>
                  <a:lnTo>
                    <a:pt x="641" y="164"/>
                  </a:lnTo>
                  <a:lnTo>
                    <a:pt x="665" y="124"/>
                  </a:lnTo>
                  <a:lnTo>
                    <a:pt x="683" y="85"/>
                  </a:lnTo>
                  <a:lnTo>
                    <a:pt x="693" y="43"/>
                  </a:lnTo>
                  <a:lnTo>
                    <a:pt x="699" y="0"/>
                  </a:lnTo>
                  <a:lnTo>
                    <a:pt x="662" y="0"/>
                  </a:lnTo>
                  <a:lnTo>
                    <a:pt x="660" y="37"/>
                  </a:lnTo>
                  <a:lnTo>
                    <a:pt x="649" y="74"/>
                  </a:lnTo>
                  <a:lnTo>
                    <a:pt x="634" y="108"/>
                  </a:lnTo>
                  <a:lnTo>
                    <a:pt x="612" y="143"/>
                  </a:lnTo>
                  <a:lnTo>
                    <a:pt x="585" y="175"/>
                  </a:lnTo>
                  <a:lnTo>
                    <a:pt x="554" y="207"/>
                  </a:lnTo>
                  <a:lnTo>
                    <a:pt x="516" y="236"/>
                  </a:lnTo>
                  <a:lnTo>
                    <a:pt x="474" y="261"/>
                  </a:lnTo>
                  <a:lnTo>
                    <a:pt x="426" y="287"/>
                  </a:lnTo>
                  <a:lnTo>
                    <a:pt x="373" y="308"/>
                  </a:lnTo>
                  <a:lnTo>
                    <a:pt x="320" y="327"/>
                  </a:lnTo>
                  <a:lnTo>
                    <a:pt x="259" y="345"/>
                  </a:lnTo>
                  <a:lnTo>
                    <a:pt x="199" y="357"/>
                  </a:lnTo>
                  <a:lnTo>
                    <a:pt x="136" y="367"/>
                  </a:lnTo>
                  <a:lnTo>
                    <a:pt x="70" y="373"/>
                  </a:lnTo>
                  <a:lnTo>
                    <a:pt x="0" y="374"/>
                  </a:lnTo>
                  <a:lnTo>
                    <a:pt x="0" y="411"/>
                  </a:lnTo>
                  <a:close/>
                </a:path>
              </a:pathLst>
            </a:custGeom>
            <a:solidFill>
              <a:srgbClr val="FF99C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273" name="Freeform 38"/>
            <p:cNvSpPr>
              <a:spLocks/>
            </p:cNvSpPr>
            <p:nvPr/>
          </p:nvSpPr>
          <p:spPr bwMode="auto">
            <a:xfrm>
              <a:off x="-915" y="3699"/>
              <a:ext cx="116" cy="69"/>
            </a:xfrm>
            <a:custGeom>
              <a:avLst/>
              <a:gdLst>
                <a:gd name="T0" fmla="*/ 0 w 699"/>
                <a:gd name="T1" fmla="*/ 0 h 411"/>
                <a:gd name="T2" fmla="*/ 0 w 699"/>
                <a:gd name="T3" fmla="*/ 1 h 411"/>
                <a:gd name="T4" fmla="*/ 0 w 699"/>
                <a:gd name="T5" fmla="*/ 2 h 411"/>
                <a:gd name="T6" fmla="*/ 1 w 699"/>
                <a:gd name="T7" fmla="*/ 4 h 411"/>
                <a:gd name="T8" fmla="*/ 2 w 699"/>
                <a:gd name="T9" fmla="*/ 5 h 411"/>
                <a:gd name="T10" fmla="*/ 2 w 699"/>
                <a:gd name="T11" fmla="*/ 6 h 411"/>
                <a:gd name="T12" fmla="*/ 3 w 699"/>
                <a:gd name="T13" fmla="*/ 7 h 411"/>
                <a:gd name="T14" fmla="*/ 5 w 699"/>
                <a:gd name="T15" fmla="*/ 7 h 411"/>
                <a:gd name="T16" fmla="*/ 6 w 699"/>
                <a:gd name="T17" fmla="*/ 8 h 411"/>
                <a:gd name="T18" fmla="*/ 7 w 699"/>
                <a:gd name="T19" fmla="*/ 9 h 411"/>
                <a:gd name="T20" fmla="*/ 9 w 699"/>
                <a:gd name="T21" fmla="*/ 10 h 411"/>
                <a:gd name="T22" fmla="*/ 10 w 699"/>
                <a:gd name="T23" fmla="*/ 10 h 411"/>
                <a:gd name="T24" fmla="*/ 12 w 699"/>
                <a:gd name="T25" fmla="*/ 11 h 411"/>
                <a:gd name="T26" fmla="*/ 14 w 699"/>
                <a:gd name="T27" fmla="*/ 11 h 411"/>
                <a:gd name="T28" fmla="*/ 15 w 699"/>
                <a:gd name="T29" fmla="*/ 11 h 411"/>
                <a:gd name="T30" fmla="*/ 17 w 699"/>
                <a:gd name="T31" fmla="*/ 11 h 411"/>
                <a:gd name="T32" fmla="*/ 19 w 699"/>
                <a:gd name="T33" fmla="*/ 12 h 411"/>
                <a:gd name="T34" fmla="*/ 19 w 699"/>
                <a:gd name="T35" fmla="*/ 11 h 411"/>
                <a:gd name="T36" fmla="*/ 17 w 699"/>
                <a:gd name="T37" fmla="*/ 11 h 411"/>
                <a:gd name="T38" fmla="*/ 15 w 699"/>
                <a:gd name="T39" fmla="*/ 10 h 411"/>
                <a:gd name="T40" fmla="*/ 14 w 699"/>
                <a:gd name="T41" fmla="*/ 10 h 411"/>
                <a:gd name="T42" fmla="*/ 12 w 699"/>
                <a:gd name="T43" fmla="*/ 10 h 411"/>
                <a:gd name="T44" fmla="*/ 10 w 699"/>
                <a:gd name="T45" fmla="*/ 9 h 411"/>
                <a:gd name="T46" fmla="*/ 9 w 699"/>
                <a:gd name="T47" fmla="*/ 9 h 411"/>
                <a:gd name="T48" fmla="*/ 7 w 699"/>
                <a:gd name="T49" fmla="*/ 8 h 411"/>
                <a:gd name="T50" fmla="*/ 6 w 699"/>
                <a:gd name="T51" fmla="*/ 7 h 411"/>
                <a:gd name="T52" fmla="*/ 5 w 699"/>
                <a:gd name="T53" fmla="*/ 7 h 411"/>
                <a:gd name="T54" fmla="*/ 4 w 699"/>
                <a:gd name="T55" fmla="*/ 6 h 411"/>
                <a:gd name="T56" fmla="*/ 3 w 699"/>
                <a:gd name="T57" fmla="*/ 5 h 411"/>
                <a:gd name="T58" fmla="*/ 2 w 699"/>
                <a:gd name="T59" fmla="*/ 4 h 411"/>
                <a:gd name="T60" fmla="*/ 2 w 699"/>
                <a:gd name="T61" fmla="*/ 3 h 411"/>
                <a:gd name="T62" fmla="*/ 1 w 699"/>
                <a:gd name="T63" fmla="*/ 2 h 411"/>
                <a:gd name="T64" fmla="*/ 1 w 699"/>
                <a:gd name="T65" fmla="*/ 1 h 411"/>
                <a:gd name="T66" fmla="*/ 1 w 699"/>
                <a:gd name="T67" fmla="*/ 0 h 411"/>
                <a:gd name="T68" fmla="*/ 0 w 699"/>
                <a:gd name="T69" fmla="*/ 0 h 411"/>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699" h="411">
                  <a:moveTo>
                    <a:pt x="0" y="0"/>
                  </a:moveTo>
                  <a:lnTo>
                    <a:pt x="5" y="43"/>
                  </a:lnTo>
                  <a:lnTo>
                    <a:pt x="15" y="85"/>
                  </a:lnTo>
                  <a:lnTo>
                    <a:pt x="33" y="124"/>
                  </a:lnTo>
                  <a:lnTo>
                    <a:pt x="58" y="164"/>
                  </a:lnTo>
                  <a:lnTo>
                    <a:pt x="87" y="200"/>
                  </a:lnTo>
                  <a:lnTo>
                    <a:pt x="124" y="232"/>
                  </a:lnTo>
                  <a:lnTo>
                    <a:pt x="166" y="264"/>
                  </a:lnTo>
                  <a:lnTo>
                    <a:pt x="210" y="294"/>
                  </a:lnTo>
                  <a:lnTo>
                    <a:pt x="260" y="318"/>
                  </a:lnTo>
                  <a:lnTo>
                    <a:pt x="312" y="341"/>
                  </a:lnTo>
                  <a:lnTo>
                    <a:pt x="370" y="361"/>
                  </a:lnTo>
                  <a:lnTo>
                    <a:pt x="430" y="378"/>
                  </a:lnTo>
                  <a:lnTo>
                    <a:pt x="495" y="391"/>
                  </a:lnTo>
                  <a:lnTo>
                    <a:pt x="560" y="402"/>
                  </a:lnTo>
                  <a:lnTo>
                    <a:pt x="629" y="406"/>
                  </a:lnTo>
                  <a:lnTo>
                    <a:pt x="699" y="411"/>
                  </a:lnTo>
                  <a:lnTo>
                    <a:pt x="699" y="374"/>
                  </a:lnTo>
                  <a:lnTo>
                    <a:pt x="629" y="373"/>
                  </a:lnTo>
                  <a:lnTo>
                    <a:pt x="562" y="367"/>
                  </a:lnTo>
                  <a:lnTo>
                    <a:pt x="500" y="357"/>
                  </a:lnTo>
                  <a:lnTo>
                    <a:pt x="438" y="345"/>
                  </a:lnTo>
                  <a:lnTo>
                    <a:pt x="380" y="327"/>
                  </a:lnTo>
                  <a:lnTo>
                    <a:pt x="325" y="308"/>
                  </a:lnTo>
                  <a:lnTo>
                    <a:pt x="274" y="287"/>
                  </a:lnTo>
                  <a:lnTo>
                    <a:pt x="226" y="261"/>
                  </a:lnTo>
                  <a:lnTo>
                    <a:pt x="183" y="236"/>
                  </a:lnTo>
                  <a:lnTo>
                    <a:pt x="145" y="207"/>
                  </a:lnTo>
                  <a:lnTo>
                    <a:pt x="113" y="175"/>
                  </a:lnTo>
                  <a:lnTo>
                    <a:pt x="87" y="143"/>
                  </a:lnTo>
                  <a:lnTo>
                    <a:pt x="65" y="108"/>
                  </a:lnTo>
                  <a:lnTo>
                    <a:pt x="48" y="74"/>
                  </a:lnTo>
                  <a:lnTo>
                    <a:pt x="40" y="37"/>
                  </a:lnTo>
                  <a:lnTo>
                    <a:pt x="37" y="0"/>
                  </a:lnTo>
                  <a:lnTo>
                    <a:pt x="0" y="0"/>
                  </a:lnTo>
                  <a:close/>
                </a:path>
              </a:pathLst>
            </a:custGeom>
            <a:solidFill>
              <a:srgbClr val="FF99C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274" name="Freeform 39"/>
            <p:cNvSpPr>
              <a:spLocks/>
            </p:cNvSpPr>
            <p:nvPr/>
          </p:nvSpPr>
          <p:spPr bwMode="auto">
            <a:xfrm>
              <a:off x="-915" y="3631"/>
              <a:ext cx="116" cy="68"/>
            </a:xfrm>
            <a:custGeom>
              <a:avLst/>
              <a:gdLst>
                <a:gd name="T0" fmla="*/ 19 w 699"/>
                <a:gd name="T1" fmla="*/ 0 h 408"/>
                <a:gd name="T2" fmla="*/ 17 w 699"/>
                <a:gd name="T3" fmla="*/ 0 h 408"/>
                <a:gd name="T4" fmla="*/ 15 w 699"/>
                <a:gd name="T5" fmla="*/ 0 h 408"/>
                <a:gd name="T6" fmla="*/ 14 w 699"/>
                <a:gd name="T7" fmla="*/ 1 h 408"/>
                <a:gd name="T8" fmla="*/ 12 w 699"/>
                <a:gd name="T9" fmla="*/ 1 h 408"/>
                <a:gd name="T10" fmla="*/ 10 w 699"/>
                <a:gd name="T11" fmla="*/ 1 h 408"/>
                <a:gd name="T12" fmla="*/ 9 w 699"/>
                <a:gd name="T13" fmla="*/ 2 h 408"/>
                <a:gd name="T14" fmla="*/ 7 w 699"/>
                <a:gd name="T15" fmla="*/ 3 h 408"/>
                <a:gd name="T16" fmla="*/ 6 w 699"/>
                <a:gd name="T17" fmla="*/ 3 h 408"/>
                <a:gd name="T18" fmla="*/ 5 w 699"/>
                <a:gd name="T19" fmla="*/ 4 h 408"/>
                <a:gd name="T20" fmla="*/ 3 w 699"/>
                <a:gd name="T21" fmla="*/ 5 h 408"/>
                <a:gd name="T22" fmla="*/ 2 w 699"/>
                <a:gd name="T23" fmla="*/ 6 h 408"/>
                <a:gd name="T24" fmla="*/ 2 w 699"/>
                <a:gd name="T25" fmla="*/ 7 h 408"/>
                <a:gd name="T26" fmla="*/ 1 w 699"/>
                <a:gd name="T27" fmla="*/ 8 h 408"/>
                <a:gd name="T28" fmla="*/ 0 w 699"/>
                <a:gd name="T29" fmla="*/ 9 h 408"/>
                <a:gd name="T30" fmla="*/ 0 w 699"/>
                <a:gd name="T31" fmla="*/ 10 h 408"/>
                <a:gd name="T32" fmla="*/ 0 w 699"/>
                <a:gd name="T33" fmla="*/ 11 h 408"/>
                <a:gd name="T34" fmla="*/ 1 w 699"/>
                <a:gd name="T35" fmla="*/ 11 h 408"/>
                <a:gd name="T36" fmla="*/ 1 w 699"/>
                <a:gd name="T37" fmla="*/ 10 h 408"/>
                <a:gd name="T38" fmla="*/ 1 w 699"/>
                <a:gd name="T39" fmla="*/ 9 h 408"/>
                <a:gd name="T40" fmla="*/ 2 w 699"/>
                <a:gd name="T41" fmla="*/ 8 h 408"/>
                <a:gd name="T42" fmla="*/ 2 w 699"/>
                <a:gd name="T43" fmla="*/ 8 h 408"/>
                <a:gd name="T44" fmla="*/ 3 w 699"/>
                <a:gd name="T45" fmla="*/ 7 h 408"/>
                <a:gd name="T46" fmla="*/ 4 w 699"/>
                <a:gd name="T47" fmla="*/ 6 h 408"/>
                <a:gd name="T48" fmla="*/ 5 w 699"/>
                <a:gd name="T49" fmla="*/ 5 h 408"/>
                <a:gd name="T50" fmla="*/ 6 w 699"/>
                <a:gd name="T51" fmla="*/ 4 h 408"/>
                <a:gd name="T52" fmla="*/ 7 w 699"/>
                <a:gd name="T53" fmla="*/ 4 h 408"/>
                <a:gd name="T54" fmla="*/ 9 w 699"/>
                <a:gd name="T55" fmla="*/ 3 h 408"/>
                <a:gd name="T56" fmla="*/ 10 w 699"/>
                <a:gd name="T57" fmla="*/ 2 h 408"/>
                <a:gd name="T58" fmla="*/ 12 w 699"/>
                <a:gd name="T59" fmla="*/ 2 h 408"/>
                <a:gd name="T60" fmla="*/ 14 w 699"/>
                <a:gd name="T61" fmla="*/ 2 h 408"/>
                <a:gd name="T62" fmla="*/ 15 w 699"/>
                <a:gd name="T63" fmla="*/ 1 h 408"/>
                <a:gd name="T64" fmla="*/ 17 w 699"/>
                <a:gd name="T65" fmla="*/ 1 h 408"/>
                <a:gd name="T66" fmla="*/ 19 w 699"/>
                <a:gd name="T67" fmla="*/ 1 h 408"/>
                <a:gd name="T68" fmla="*/ 19 w 699"/>
                <a:gd name="T69" fmla="*/ 0 h 408"/>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699" h="408">
                  <a:moveTo>
                    <a:pt x="699" y="0"/>
                  </a:moveTo>
                  <a:lnTo>
                    <a:pt x="629" y="4"/>
                  </a:lnTo>
                  <a:lnTo>
                    <a:pt x="560" y="9"/>
                  </a:lnTo>
                  <a:lnTo>
                    <a:pt x="495" y="18"/>
                  </a:lnTo>
                  <a:lnTo>
                    <a:pt x="430" y="32"/>
                  </a:lnTo>
                  <a:lnTo>
                    <a:pt x="370" y="48"/>
                  </a:lnTo>
                  <a:lnTo>
                    <a:pt x="312" y="68"/>
                  </a:lnTo>
                  <a:lnTo>
                    <a:pt x="260" y="93"/>
                  </a:lnTo>
                  <a:lnTo>
                    <a:pt x="210" y="117"/>
                  </a:lnTo>
                  <a:lnTo>
                    <a:pt x="166" y="146"/>
                  </a:lnTo>
                  <a:lnTo>
                    <a:pt x="124" y="177"/>
                  </a:lnTo>
                  <a:lnTo>
                    <a:pt x="87" y="211"/>
                  </a:lnTo>
                  <a:lnTo>
                    <a:pt x="58" y="246"/>
                  </a:lnTo>
                  <a:lnTo>
                    <a:pt x="33" y="285"/>
                  </a:lnTo>
                  <a:lnTo>
                    <a:pt x="15" y="325"/>
                  </a:lnTo>
                  <a:lnTo>
                    <a:pt x="5" y="366"/>
                  </a:lnTo>
                  <a:lnTo>
                    <a:pt x="0" y="408"/>
                  </a:lnTo>
                  <a:lnTo>
                    <a:pt x="37" y="408"/>
                  </a:lnTo>
                  <a:lnTo>
                    <a:pt x="40" y="371"/>
                  </a:lnTo>
                  <a:lnTo>
                    <a:pt x="48" y="335"/>
                  </a:lnTo>
                  <a:lnTo>
                    <a:pt x="65" y="300"/>
                  </a:lnTo>
                  <a:lnTo>
                    <a:pt x="87" y="268"/>
                  </a:lnTo>
                  <a:lnTo>
                    <a:pt x="113" y="234"/>
                  </a:lnTo>
                  <a:lnTo>
                    <a:pt x="145" y="204"/>
                  </a:lnTo>
                  <a:lnTo>
                    <a:pt x="183" y="175"/>
                  </a:lnTo>
                  <a:lnTo>
                    <a:pt x="226" y="149"/>
                  </a:lnTo>
                  <a:lnTo>
                    <a:pt x="274" y="124"/>
                  </a:lnTo>
                  <a:lnTo>
                    <a:pt x="325" y="103"/>
                  </a:lnTo>
                  <a:lnTo>
                    <a:pt x="380" y="83"/>
                  </a:lnTo>
                  <a:lnTo>
                    <a:pt x="438" y="66"/>
                  </a:lnTo>
                  <a:lnTo>
                    <a:pt x="500" y="53"/>
                  </a:lnTo>
                  <a:lnTo>
                    <a:pt x="562" y="44"/>
                  </a:lnTo>
                  <a:lnTo>
                    <a:pt x="629" y="38"/>
                  </a:lnTo>
                  <a:lnTo>
                    <a:pt x="699" y="37"/>
                  </a:lnTo>
                  <a:lnTo>
                    <a:pt x="699" y="0"/>
                  </a:lnTo>
                  <a:close/>
                </a:path>
              </a:pathLst>
            </a:custGeom>
            <a:solidFill>
              <a:srgbClr val="FF99C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grpSp>
        <p:nvGrpSpPr>
          <p:cNvPr id="19496" name="Group 40"/>
          <p:cNvGrpSpPr>
            <a:grpSpLocks/>
          </p:cNvGrpSpPr>
          <p:nvPr/>
        </p:nvGrpSpPr>
        <p:grpSpPr bwMode="auto">
          <a:xfrm>
            <a:off x="4037013" y="381000"/>
            <a:ext cx="928687" cy="1255713"/>
            <a:chOff x="385" y="3697"/>
            <a:chExt cx="585" cy="791"/>
          </a:xfrm>
        </p:grpSpPr>
        <p:sp>
          <p:nvSpPr>
            <p:cNvPr id="9243" name="Freeform 41"/>
            <p:cNvSpPr>
              <a:spLocks/>
            </p:cNvSpPr>
            <p:nvPr/>
          </p:nvSpPr>
          <p:spPr bwMode="auto">
            <a:xfrm>
              <a:off x="388" y="3699"/>
              <a:ext cx="580" cy="594"/>
            </a:xfrm>
            <a:custGeom>
              <a:avLst/>
              <a:gdLst>
                <a:gd name="T0" fmla="*/ 17 w 3476"/>
                <a:gd name="T1" fmla="*/ 48 h 3559"/>
                <a:gd name="T2" fmla="*/ 20 w 3476"/>
                <a:gd name="T3" fmla="*/ 44 h 3559"/>
                <a:gd name="T4" fmla="*/ 23 w 3476"/>
                <a:gd name="T5" fmla="*/ 41 h 3559"/>
                <a:gd name="T6" fmla="*/ 26 w 3476"/>
                <a:gd name="T7" fmla="*/ 38 h 3559"/>
                <a:gd name="T8" fmla="*/ 30 w 3476"/>
                <a:gd name="T9" fmla="*/ 36 h 3559"/>
                <a:gd name="T10" fmla="*/ 34 w 3476"/>
                <a:gd name="T11" fmla="*/ 33 h 3559"/>
                <a:gd name="T12" fmla="*/ 38 w 3476"/>
                <a:gd name="T13" fmla="*/ 32 h 3559"/>
                <a:gd name="T14" fmla="*/ 42 w 3476"/>
                <a:gd name="T15" fmla="*/ 31 h 3559"/>
                <a:gd name="T16" fmla="*/ 45 w 3476"/>
                <a:gd name="T17" fmla="*/ 30 h 3559"/>
                <a:gd name="T18" fmla="*/ 49 w 3476"/>
                <a:gd name="T19" fmla="*/ 30 h 3559"/>
                <a:gd name="T20" fmla="*/ 52 w 3476"/>
                <a:gd name="T21" fmla="*/ 31 h 3559"/>
                <a:gd name="T22" fmla="*/ 55 w 3476"/>
                <a:gd name="T23" fmla="*/ 32 h 3559"/>
                <a:gd name="T24" fmla="*/ 58 w 3476"/>
                <a:gd name="T25" fmla="*/ 34 h 3559"/>
                <a:gd name="T26" fmla="*/ 60 w 3476"/>
                <a:gd name="T27" fmla="*/ 36 h 3559"/>
                <a:gd name="T28" fmla="*/ 61 w 3476"/>
                <a:gd name="T29" fmla="*/ 38 h 3559"/>
                <a:gd name="T30" fmla="*/ 62 w 3476"/>
                <a:gd name="T31" fmla="*/ 41 h 3559"/>
                <a:gd name="T32" fmla="*/ 63 w 3476"/>
                <a:gd name="T33" fmla="*/ 45 h 3559"/>
                <a:gd name="T34" fmla="*/ 62 w 3476"/>
                <a:gd name="T35" fmla="*/ 48 h 3559"/>
                <a:gd name="T36" fmla="*/ 60 w 3476"/>
                <a:gd name="T37" fmla="*/ 51 h 3559"/>
                <a:gd name="T38" fmla="*/ 57 w 3476"/>
                <a:gd name="T39" fmla="*/ 55 h 3559"/>
                <a:gd name="T40" fmla="*/ 53 w 3476"/>
                <a:gd name="T41" fmla="*/ 57 h 3559"/>
                <a:gd name="T42" fmla="*/ 49 w 3476"/>
                <a:gd name="T43" fmla="*/ 60 h 3559"/>
                <a:gd name="T44" fmla="*/ 45 w 3476"/>
                <a:gd name="T45" fmla="*/ 62 h 3559"/>
                <a:gd name="T46" fmla="*/ 40 w 3476"/>
                <a:gd name="T47" fmla="*/ 64 h 3559"/>
                <a:gd name="T48" fmla="*/ 35 w 3476"/>
                <a:gd name="T49" fmla="*/ 65 h 3559"/>
                <a:gd name="T50" fmla="*/ 31 w 3476"/>
                <a:gd name="T51" fmla="*/ 66 h 3559"/>
                <a:gd name="T52" fmla="*/ 27 w 3476"/>
                <a:gd name="T53" fmla="*/ 67 h 3559"/>
                <a:gd name="T54" fmla="*/ 48 w 3476"/>
                <a:gd name="T55" fmla="*/ 99 h 3559"/>
                <a:gd name="T56" fmla="*/ 58 w 3476"/>
                <a:gd name="T57" fmla="*/ 78 h 3559"/>
                <a:gd name="T58" fmla="*/ 62 w 3476"/>
                <a:gd name="T59" fmla="*/ 77 h 3559"/>
                <a:gd name="T60" fmla="*/ 66 w 3476"/>
                <a:gd name="T61" fmla="*/ 77 h 3559"/>
                <a:gd name="T62" fmla="*/ 70 w 3476"/>
                <a:gd name="T63" fmla="*/ 76 h 3559"/>
                <a:gd name="T64" fmla="*/ 74 w 3476"/>
                <a:gd name="T65" fmla="*/ 75 h 3559"/>
                <a:gd name="T66" fmla="*/ 79 w 3476"/>
                <a:gd name="T67" fmla="*/ 73 h 3559"/>
                <a:gd name="T68" fmla="*/ 84 w 3476"/>
                <a:gd name="T69" fmla="*/ 70 h 3559"/>
                <a:gd name="T70" fmla="*/ 88 w 3476"/>
                <a:gd name="T71" fmla="*/ 65 h 3559"/>
                <a:gd name="T72" fmla="*/ 92 w 3476"/>
                <a:gd name="T73" fmla="*/ 60 h 3559"/>
                <a:gd name="T74" fmla="*/ 94 w 3476"/>
                <a:gd name="T75" fmla="*/ 54 h 3559"/>
                <a:gd name="T76" fmla="*/ 96 w 3476"/>
                <a:gd name="T77" fmla="*/ 48 h 3559"/>
                <a:gd name="T78" fmla="*/ 97 w 3476"/>
                <a:gd name="T79" fmla="*/ 41 h 3559"/>
                <a:gd name="T80" fmla="*/ 96 w 3476"/>
                <a:gd name="T81" fmla="*/ 35 h 3559"/>
                <a:gd name="T82" fmla="*/ 95 w 3476"/>
                <a:gd name="T83" fmla="*/ 28 h 3559"/>
                <a:gd name="T84" fmla="*/ 93 w 3476"/>
                <a:gd name="T85" fmla="*/ 22 h 3559"/>
                <a:gd name="T86" fmla="*/ 89 w 3476"/>
                <a:gd name="T87" fmla="*/ 17 h 3559"/>
                <a:gd name="T88" fmla="*/ 82 w 3476"/>
                <a:gd name="T89" fmla="*/ 11 h 3559"/>
                <a:gd name="T90" fmla="*/ 73 w 3476"/>
                <a:gd name="T91" fmla="*/ 6 h 3559"/>
                <a:gd name="T92" fmla="*/ 63 w 3476"/>
                <a:gd name="T93" fmla="*/ 2 h 3559"/>
                <a:gd name="T94" fmla="*/ 54 w 3476"/>
                <a:gd name="T95" fmla="*/ 0 h 3559"/>
                <a:gd name="T96" fmla="*/ 45 w 3476"/>
                <a:gd name="T97" fmla="*/ 0 h 3559"/>
                <a:gd name="T98" fmla="*/ 36 w 3476"/>
                <a:gd name="T99" fmla="*/ 2 h 3559"/>
                <a:gd name="T100" fmla="*/ 27 w 3476"/>
                <a:gd name="T101" fmla="*/ 5 h 3559"/>
                <a:gd name="T102" fmla="*/ 19 w 3476"/>
                <a:gd name="T103" fmla="*/ 9 h 3559"/>
                <a:gd name="T104" fmla="*/ 12 w 3476"/>
                <a:gd name="T105" fmla="*/ 15 h 3559"/>
                <a:gd name="T106" fmla="*/ 6 w 3476"/>
                <a:gd name="T107" fmla="*/ 21 h 3559"/>
                <a:gd name="T108" fmla="*/ 0 w 3476"/>
                <a:gd name="T109" fmla="*/ 29 h 3559"/>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3476" h="3559">
                  <a:moveTo>
                    <a:pt x="0" y="1044"/>
                  </a:moveTo>
                  <a:lnTo>
                    <a:pt x="562" y="1776"/>
                  </a:lnTo>
                  <a:lnTo>
                    <a:pt x="599" y="1726"/>
                  </a:lnTo>
                  <a:lnTo>
                    <a:pt x="637" y="1677"/>
                  </a:lnTo>
                  <a:lnTo>
                    <a:pt x="674" y="1631"/>
                  </a:lnTo>
                  <a:lnTo>
                    <a:pt x="710" y="1588"/>
                  </a:lnTo>
                  <a:lnTo>
                    <a:pt x="747" y="1546"/>
                  </a:lnTo>
                  <a:lnTo>
                    <a:pt x="785" y="1507"/>
                  </a:lnTo>
                  <a:lnTo>
                    <a:pt x="823" y="1470"/>
                  </a:lnTo>
                  <a:lnTo>
                    <a:pt x="862" y="1433"/>
                  </a:lnTo>
                  <a:lnTo>
                    <a:pt x="902" y="1399"/>
                  </a:lnTo>
                  <a:lnTo>
                    <a:pt x="943" y="1367"/>
                  </a:lnTo>
                  <a:lnTo>
                    <a:pt x="986" y="1335"/>
                  </a:lnTo>
                  <a:lnTo>
                    <a:pt x="1029" y="1306"/>
                  </a:lnTo>
                  <a:lnTo>
                    <a:pt x="1074" y="1277"/>
                  </a:lnTo>
                  <a:lnTo>
                    <a:pt x="1122" y="1251"/>
                  </a:lnTo>
                  <a:lnTo>
                    <a:pt x="1170" y="1225"/>
                  </a:lnTo>
                  <a:lnTo>
                    <a:pt x="1220" y="1199"/>
                  </a:lnTo>
                  <a:lnTo>
                    <a:pt x="1267" y="1180"/>
                  </a:lnTo>
                  <a:lnTo>
                    <a:pt x="1311" y="1161"/>
                  </a:lnTo>
                  <a:lnTo>
                    <a:pt x="1357" y="1145"/>
                  </a:lnTo>
                  <a:lnTo>
                    <a:pt x="1403" y="1131"/>
                  </a:lnTo>
                  <a:lnTo>
                    <a:pt x="1449" y="1119"/>
                  </a:lnTo>
                  <a:lnTo>
                    <a:pt x="1493" y="1109"/>
                  </a:lnTo>
                  <a:lnTo>
                    <a:pt x="1538" y="1101"/>
                  </a:lnTo>
                  <a:lnTo>
                    <a:pt x="1581" y="1095"/>
                  </a:lnTo>
                  <a:lnTo>
                    <a:pt x="1625" y="1092"/>
                  </a:lnTo>
                  <a:lnTo>
                    <a:pt x="1667" y="1090"/>
                  </a:lnTo>
                  <a:lnTo>
                    <a:pt x="1709" y="1090"/>
                  </a:lnTo>
                  <a:lnTo>
                    <a:pt x="1752" y="1093"/>
                  </a:lnTo>
                  <a:lnTo>
                    <a:pt x="1791" y="1096"/>
                  </a:lnTo>
                  <a:lnTo>
                    <a:pt x="1831" y="1103"/>
                  </a:lnTo>
                  <a:lnTo>
                    <a:pt x="1869" y="1111"/>
                  </a:lnTo>
                  <a:lnTo>
                    <a:pt x="1906" y="1122"/>
                  </a:lnTo>
                  <a:lnTo>
                    <a:pt x="1940" y="1135"/>
                  </a:lnTo>
                  <a:lnTo>
                    <a:pt x="1975" y="1150"/>
                  </a:lnTo>
                  <a:lnTo>
                    <a:pt x="2007" y="1165"/>
                  </a:lnTo>
                  <a:lnTo>
                    <a:pt x="2037" y="1183"/>
                  </a:lnTo>
                  <a:lnTo>
                    <a:pt x="2066" y="1203"/>
                  </a:lnTo>
                  <a:lnTo>
                    <a:pt x="2094" y="1226"/>
                  </a:lnTo>
                  <a:lnTo>
                    <a:pt x="2120" y="1251"/>
                  </a:lnTo>
                  <a:lnTo>
                    <a:pt x="2143" y="1276"/>
                  </a:lnTo>
                  <a:lnTo>
                    <a:pt x="2165" y="1305"/>
                  </a:lnTo>
                  <a:lnTo>
                    <a:pt x="2182" y="1334"/>
                  </a:lnTo>
                  <a:lnTo>
                    <a:pt x="2200" y="1367"/>
                  </a:lnTo>
                  <a:lnTo>
                    <a:pt x="2214" y="1400"/>
                  </a:lnTo>
                  <a:lnTo>
                    <a:pt x="2226" y="1435"/>
                  </a:lnTo>
                  <a:lnTo>
                    <a:pt x="2236" y="1473"/>
                  </a:lnTo>
                  <a:lnTo>
                    <a:pt x="2243" y="1513"/>
                  </a:lnTo>
                  <a:lnTo>
                    <a:pt x="2246" y="1554"/>
                  </a:lnTo>
                  <a:lnTo>
                    <a:pt x="2246" y="1597"/>
                  </a:lnTo>
                  <a:lnTo>
                    <a:pt x="2240" y="1642"/>
                  </a:lnTo>
                  <a:lnTo>
                    <a:pt x="2230" y="1683"/>
                  </a:lnTo>
                  <a:lnTo>
                    <a:pt x="2214" y="1725"/>
                  </a:lnTo>
                  <a:lnTo>
                    <a:pt x="2196" y="1766"/>
                  </a:lnTo>
                  <a:lnTo>
                    <a:pt x="2172" y="1807"/>
                  </a:lnTo>
                  <a:lnTo>
                    <a:pt x="2144" y="1847"/>
                  </a:lnTo>
                  <a:lnTo>
                    <a:pt x="2113" y="1884"/>
                  </a:lnTo>
                  <a:lnTo>
                    <a:pt x="2079" y="1921"/>
                  </a:lnTo>
                  <a:lnTo>
                    <a:pt x="2042" y="1957"/>
                  </a:lnTo>
                  <a:lnTo>
                    <a:pt x="2000" y="1993"/>
                  </a:lnTo>
                  <a:lnTo>
                    <a:pt x="1957" y="2027"/>
                  </a:lnTo>
                  <a:lnTo>
                    <a:pt x="1911" y="2060"/>
                  </a:lnTo>
                  <a:lnTo>
                    <a:pt x="1863" y="2092"/>
                  </a:lnTo>
                  <a:lnTo>
                    <a:pt x="1813" y="2122"/>
                  </a:lnTo>
                  <a:lnTo>
                    <a:pt x="1762" y="2151"/>
                  </a:lnTo>
                  <a:lnTo>
                    <a:pt x="1709" y="2179"/>
                  </a:lnTo>
                  <a:lnTo>
                    <a:pt x="1654" y="2205"/>
                  </a:lnTo>
                  <a:lnTo>
                    <a:pt x="1600" y="2229"/>
                  </a:lnTo>
                  <a:lnTo>
                    <a:pt x="1543" y="2253"/>
                  </a:lnTo>
                  <a:lnTo>
                    <a:pt x="1487" y="2274"/>
                  </a:lnTo>
                  <a:lnTo>
                    <a:pt x="1430" y="2294"/>
                  </a:lnTo>
                  <a:lnTo>
                    <a:pt x="1374" y="2311"/>
                  </a:lnTo>
                  <a:lnTo>
                    <a:pt x="1318" y="2328"/>
                  </a:lnTo>
                  <a:lnTo>
                    <a:pt x="1261" y="2343"/>
                  </a:lnTo>
                  <a:lnTo>
                    <a:pt x="1205" y="2356"/>
                  </a:lnTo>
                  <a:lnTo>
                    <a:pt x="1152" y="2367"/>
                  </a:lnTo>
                  <a:lnTo>
                    <a:pt x="1100" y="2376"/>
                  </a:lnTo>
                  <a:lnTo>
                    <a:pt x="1047" y="2384"/>
                  </a:lnTo>
                  <a:lnTo>
                    <a:pt x="999" y="2389"/>
                  </a:lnTo>
                  <a:lnTo>
                    <a:pt x="950" y="2392"/>
                  </a:lnTo>
                  <a:lnTo>
                    <a:pt x="905" y="2393"/>
                  </a:lnTo>
                  <a:lnTo>
                    <a:pt x="1274" y="3559"/>
                  </a:lnTo>
                  <a:lnTo>
                    <a:pt x="1733" y="3559"/>
                  </a:lnTo>
                  <a:lnTo>
                    <a:pt x="1983" y="2787"/>
                  </a:lnTo>
                  <a:lnTo>
                    <a:pt x="2030" y="2787"/>
                  </a:lnTo>
                  <a:lnTo>
                    <a:pt x="2079" y="2784"/>
                  </a:lnTo>
                  <a:lnTo>
                    <a:pt x="2127" y="2782"/>
                  </a:lnTo>
                  <a:lnTo>
                    <a:pt x="2177" y="2780"/>
                  </a:lnTo>
                  <a:lnTo>
                    <a:pt x="2226" y="2774"/>
                  </a:lnTo>
                  <a:lnTo>
                    <a:pt x="2276" y="2769"/>
                  </a:lnTo>
                  <a:lnTo>
                    <a:pt x="2326" y="2763"/>
                  </a:lnTo>
                  <a:lnTo>
                    <a:pt x="2377" y="2755"/>
                  </a:lnTo>
                  <a:lnTo>
                    <a:pt x="2425" y="2748"/>
                  </a:lnTo>
                  <a:lnTo>
                    <a:pt x="2475" y="2739"/>
                  </a:lnTo>
                  <a:lnTo>
                    <a:pt x="2525" y="2726"/>
                  </a:lnTo>
                  <a:lnTo>
                    <a:pt x="2573" y="2715"/>
                  </a:lnTo>
                  <a:lnTo>
                    <a:pt x="2621" y="2703"/>
                  </a:lnTo>
                  <a:lnTo>
                    <a:pt x="2666" y="2688"/>
                  </a:lnTo>
                  <a:lnTo>
                    <a:pt x="2713" y="2673"/>
                  </a:lnTo>
                  <a:lnTo>
                    <a:pt x="2757" y="2655"/>
                  </a:lnTo>
                  <a:lnTo>
                    <a:pt x="2826" y="2625"/>
                  </a:lnTo>
                  <a:lnTo>
                    <a:pt x="2891" y="2588"/>
                  </a:lnTo>
                  <a:lnTo>
                    <a:pt x="2954" y="2548"/>
                  </a:lnTo>
                  <a:lnTo>
                    <a:pt x="3013" y="2502"/>
                  </a:lnTo>
                  <a:lnTo>
                    <a:pt x="3070" y="2452"/>
                  </a:lnTo>
                  <a:lnTo>
                    <a:pt x="3121" y="2399"/>
                  </a:lnTo>
                  <a:lnTo>
                    <a:pt x="3172" y="2342"/>
                  </a:lnTo>
                  <a:lnTo>
                    <a:pt x="3216" y="2282"/>
                  </a:lnTo>
                  <a:lnTo>
                    <a:pt x="3259" y="2217"/>
                  </a:lnTo>
                  <a:lnTo>
                    <a:pt x="3298" y="2150"/>
                  </a:lnTo>
                  <a:lnTo>
                    <a:pt x="3332" y="2081"/>
                  </a:lnTo>
                  <a:lnTo>
                    <a:pt x="3364" y="2009"/>
                  </a:lnTo>
                  <a:lnTo>
                    <a:pt x="3392" y="1936"/>
                  </a:lnTo>
                  <a:lnTo>
                    <a:pt x="3416" y="1861"/>
                  </a:lnTo>
                  <a:lnTo>
                    <a:pt x="3434" y="1784"/>
                  </a:lnTo>
                  <a:lnTo>
                    <a:pt x="3451" y="1706"/>
                  </a:lnTo>
                  <a:lnTo>
                    <a:pt x="3465" y="1629"/>
                  </a:lnTo>
                  <a:lnTo>
                    <a:pt x="3473" y="1550"/>
                  </a:lnTo>
                  <a:lnTo>
                    <a:pt x="3476" y="1472"/>
                  </a:lnTo>
                  <a:lnTo>
                    <a:pt x="3476" y="1393"/>
                  </a:lnTo>
                  <a:lnTo>
                    <a:pt x="3473" y="1316"/>
                  </a:lnTo>
                  <a:lnTo>
                    <a:pt x="3465" y="1238"/>
                  </a:lnTo>
                  <a:lnTo>
                    <a:pt x="3451" y="1161"/>
                  </a:lnTo>
                  <a:lnTo>
                    <a:pt x="3434" y="1086"/>
                  </a:lnTo>
                  <a:lnTo>
                    <a:pt x="3414" y="1014"/>
                  </a:lnTo>
                  <a:lnTo>
                    <a:pt x="3388" y="942"/>
                  </a:lnTo>
                  <a:lnTo>
                    <a:pt x="3359" y="872"/>
                  </a:lnTo>
                  <a:lnTo>
                    <a:pt x="3324" y="805"/>
                  </a:lnTo>
                  <a:lnTo>
                    <a:pt x="3285" y="742"/>
                  </a:lnTo>
                  <a:lnTo>
                    <a:pt x="3241" y="682"/>
                  </a:lnTo>
                  <a:lnTo>
                    <a:pt x="3192" y="625"/>
                  </a:lnTo>
                  <a:lnTo>
                    <a:pt x="3140" y="571"/>
                  </a:lnTo>
                  <a:lnTo>
                    <a:pt x="3035" y="480"/>
                  </a:lnTo>
                  <a:lnTo>
                    <a:pt x="2931" y="397"/>
                  </a:lnTo>
                  <a:lnTo>
                    <a:pt x="2825" y="324"/>
                  </a:lnTo>
                  <a:lnTo>
                    <a:pt x="2716" y="257"/>
                  </a:lnTo>
                  <a:lnTo>
                    <a:pt x="2607" y="199"/>
                  </a:lnTo>
                  <a:lnTo>
                    <a:pt x="2498" y="150"/>
                  </a:lnTo>
                  <a:lnTo>
                    <a:pt x="2387" y="107"/>
                  </a:lnTo>
                  <a:lnTo>
                    <a:pt x="2276" y="72"/>
                  </a:lnTo>
                  <a:lnTo>
                    <a:pt x="2165" y="43"/>
                  </a:lnTo>
                  <a:lnTo>
                    <a:pt x="2054" y="23"/>
                  </a:lnTo>
                  <a:lnTo>
                    <a:pt x="1941" y="8"/>
                  </a:lnTo>
                  <a:lnTo>
                    <a:pt x="1831" y="2"/>
                  </a:lnTo>
                  <a:lnTo>
                    <a:pt x="1722" y="0"/>
                  </a:lnTo>
                  <a:lnTo>
                    <a:pt x="1613" y="7"/>
                  </a:lnTo>
                  <a:lnTo>
                    <a:pt x="1502" y="20"/>
                  </a:lnTo>
                  <a:lnTo>
                    <a:pt x="1396" y="38"/>
                  </a:lnTo>
                  <a:lnTo>
                    <a:pt x="1289" y="63"/>
                  </a:lnTo>
                  <a:lnTo>
                    <a:pt x="1184" y="93"/>
                  </a:lnTo>
                  <a:lnTo>
                    <a:pt x="1082" y="130"/>
                  </a:lnTo>
                  <a:lnTo>
                    <a:pt x="980" y="172"/>
                  </a:lnTo>
                  <a:lnTo>
                    <a:pt x="883" y="218"/>
                  </a:lnTo>
                  <a:lnTo>
                    <a:pt x="786" y="271"/>
                  </a:lnTo>
                  <a:lnTo>
                    <a:pt x="692" y="327"/>
                  </a:lnTo>
                  <a:lnTo>
                    <a:pt x="602" y="391"/>
                  </a:lnTo>
                  <a:lnTo>
                    <a:pt x="514" y="456"/>
                  </a:lnTo>
                  <a:lnTo>
                    <a:pt x="429" y="529"/>
                  </a:lnTo>
                  <a:lnTo>
                    <a:pt x="348" y="604"/>
                  </a:lnTo>
                  <a:lnTo>
                    <a:pt x="270" y="684"/>
                  </a:lnTo>
                  <a:lnTo>
                    <a:pt x="196" y="769"/>
                  </a:lnTo>
                  <a:lnTo>
                    <a:pt x="126" y="857"/>
                  </a:lnTo>
                  <a:lnTo>
                    <a:pt x="60" y="949"/>
                  </a:lnTo>
                  <a:lnTo>
                    <a:pt x="0" y="1044"/>
                  </a:lnTo>
                  <a:close/>
                </a:path>
              </a:pathLst>
            </a:cu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244" name="Freeform 42"/>
            <p:cNvSpPr>
              <a:spLocks/>
            </p:cNvSpPr>
            <p:nvPr/>
          </p:nvSpPr>
          <p:spPr bwMode="auto">
            <a:xfrm>
              <a:off x="386" y="3872"/>
              <a:ext cx="99" cy="129"/>
            </a:xfrm>
            <a:custGeom>
              <a:avLst/>
              <a:gdLst>
                <a:gd name="T0" fmla="*/ 16 w 591"/>
                <a:gd name="T1" fmla="*/ 20 h 773"/>
                <a:gd name="T2" fmla="*/ 17 w 591"/>
                <a:gd name="T3" fmla="*/ 20 h 773"/>
                <a:gd name="T4" fmla="*/ 1 w 591"/>
                <a:gd name="T5" fmla="*/ 0 h 773"/>
                <a:gd name="T6" fmla="*/ 0 w 591"/>
                <a:gd name="T7" fmla="*/ 1 h 773"/>
                <a:gd name="T8" fmla="*/ 16 w 591"/>
                <a:gd name="T9" fmla="*/ 21 h 773"/>
                <a:gd name="T10" fmla="*/ 17 w 591"/>
                <a:gd name="T11" fmla="*/ 21 h 773"/>
                <a:gd name="T12" fmla="*/ 16 w 591"/>
                <a:gd name="T13" fmla="*/ 21 h 773"/>
                <a:gd name="T14" fmla="*/ 16 w 591"/>
                <a:gd name="T15" fmla="*/ 22 h 773"/>
                <a:gd name="T16" fmla="*/ 17 w 591"/>
                <a:gd name="T17" fmla="*/ 21 h 773"/>
                <a:gd name="T18" fmla="*/ 16 w 591"/>
                <a:gd name="T19" fmla="*/ 20 h 773"/>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591" h="773">
                  <a:moveTo>
                    <a:pt x="562" y="732"/>
                  </a:moveTo>
                  <a:lnTo>
                    <a:pt x="591" y="732"/>
                  </a:lnTo>
                  <a:lnTo>
                    <a:pt x="29" y="0"/>
                  </a:lnTo>
                  <a:lnTo>
                    <a:pt x="0" y="20"/>
                  </a:lnTo>
                  <a:lnTo>
                    <a:pt x="562" y="754"/>
                  </a:lnTo>
                  <a:lnTo>
                    <a:pt x="591" y="754"/>
                  </a:lnTo>
                  <a:lnTo>
                    <a:pt x="562" y="754"/>
                  </a:lnTo>
                  <a:lnTo>
                    <a:pt x="576" y="773"/>
                  </a:lnTo>
                  <a:lnTo>
                    <a:pt x="591" y="754"/>
                  </a:lnTo>
                  <a:lnTo>
                    <a:pt x="562" y="732"/>
                  </a:lnTo>
                  <a:close/>
                </a:path>
              </a:pathLst>
            </a:cu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245" name="Freeform 43"/>
            <p:cNvSpPr>
              <a:spLocks/>
            </p:cNvSpPr>
            <p:nvPr/>
          </p:nvSpPr>
          <p:spPr bwMode="auto">
            <a:xfrm>
              <a:off x="480" y="3897"/>
              <a:ext cx="113" cy="100"/>
            </a:xfrm>
            <a:custGeom>
              <a:avLst/>
              <a:gdLst>
                <a:gd name="T0" fmla="*/ 18 w 679"/>
                <a:gd name="T1" fmla="*/ 0 h 605"/>
                <a:gd name="T2" fmla="*/ 17 w 679"/>
                <a:gd name="T3" fmla="*/ 1 h 605"/>
                <a:gd name="T4" fmla="*/ 16 w 679"/>
                <a:gd name="T5" fmla="*/ 1 h 605"/>
                <a:gd name="T6" fmla="*/ 14 w 679"/>
                <a:gd name="T7" fmla="*/ 2 h 605"/>
                <a:gd name="T8" fmla="*/ 13 w 679"/>
                <a:gd name="T9" fmla="*/ 3 h 605"/>
                <a:gd name="T10" fmla="*/ 12 w 679"/>
                <a:gd name="T11" fmla="*/ 4 h 605"/>
                <a:gd name="T12" fmla="*/ 11 w 679"/>
                <a:gd name="T13" fmla="*/ 5 h 605"/>
                <a:gd name="T14" fmla="*/ 9 w 679"/>
                <a:gd name="T15" fmla="*/ 5 h 605"/>
                <a:gd name="T16" fmla="*/ 8 w 679"/>
                <a:gd name="T17" fmla="*/ 6 h 605"/>
                <a:gd name="T18" fmla="*/ 7 w 679"/>
                <a:gd name="T19" fmla="*/ 7 h 605"/>
                <a:gd name="T20" fmla="*/ 6 w 679"/>
                <a:gd name="T21" fmla="*/ 9 h 605"/>
                <a:gd name="T22" fmla="*/ 5 w 679"/>
                <a:gd name="T23" fmla="*/ 10 h 605"/>
                <a:gd name="T24" fmla="*/ 4 w 679"/>
                <a:gd name="T25" fmla="*/ 11 h 605"/>
                <a:gd name="T26" fmla="*/ 3 w 679"/>
                <a:gd name="T27" fmla="*/ 12 h 605"/>
                <a:gd name="T28" fmla="*/ 2 w 679"/>
                <a:gd name="T29" fmla="*/ 13 h 605"/>
                <a:gd name="T30" fmla="*/ 1 w 679"/>
                <a:gd name="T31" fmla="*/ 15 h 605"/>
                <a:gd name="T32" fmla="*/ 0 w 679"/>
                <a:gd name="T33" fmla="*/ 16 h 605"/>
                <a:gd name="T34" fmla="*/ 1 w 679"/>
                <a:gd name="T35" fmla="*/ 17 h 605"/>
                <a:gd name="T36" fmla="*/ 2 w 679"/>
                <a:gd name="T37" fmla="*/ 15 h 605"/>
                <a:gd name="T38" fmla="*/ 3 w 679"/>
                <a:gd name="T39" fmla="*/ 14 h 605"/>
                <a:gd name="T40" fmla="*/ 4 w 679"/>
                <a:gd name="T41" fmla="*/ 13 h 605"/>
                <a:gd name="T42" fmla="*/ 5 w 679"/>
                <a:gd name="T43" fmla="*/ 11 h 605"/>
                <a:gd name="T44" fmla="*/ 6 w 679"/>
                <a:gd name="T45" fmla="*/ 10 h 605"/>
                <a:gd name="T46" fmla="*/ 7 w 679"/>
                <a:gd name="T47" fmla="*/ 9 h 605"/>
                <a:gd name="T48" fmla="*/ 8 w 679"/>
                <a:gd name="T49" fmla="*/ 8 h 605"/>
                <a:gd name="T50" fmla="*/ 9 w 679"/>
                <a:gd name="T51" fmla="*/ 7 h 605"/>
                <a:gd name="T52" fmla="*/ 10 w 679"/>
                <a:gd name="T53" fmla="*/ 6 h 605"/>
                <a:gd name="T54" fmla="*/ 11 w 679"/>
                <a:gd name="T55" fmla="*/ 5 h 605"/>
                <a:gd name="T56" fmla="*/ 12 w 679"/>
                <a:gd name="T57" fmla="*/ 4 h 605"/>
                <a:gd name="T58" fmla="*/ 14 w 679"/>
                <a:gd name="T59" fmla="*/ 4 h 605"/>
                <a:gd name="T60" fmla="*/ 15 w 679"/>
                <a:gd name="T61" fmla="*/ 3 h 605"/>
                <a:gd name="T62" fmla="*/ 16 w 679"/>
                <a:gd name="T63" fmla="*/ 2 h 605"/>
                <a:gd name="T64" fmla="*/ 17 w 679"/>
                <a:gd name="T65" fmla="*/ 1 h 605"/>
                <a:gd name="T66" fmla="*/ 19 w 679"/>
                <a:gd name="T67" fmla="*/ 1 h 605"/>
                <a:gd name="T68" fmla="*/ 18 w 679"/>
                <a:gd name="T69" fmla="*/ 0 h 605"/>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679" h="605">
                  <a:moveTo>
                    <a:pt x="665" y="0"/>
                  </a:moveTo>
                  <a:lnTo>
                    <a:pt x="614" y="26"/>
                  </a:lnTo>
                  <a:lnTo>
                    <a:pt x="566" y="52"/>
                  </a:lnTo>
                  <a:lnTo>
                    <a:pt x="517" y="79"/>
                  </a:lnTo>
                  <a:lnTo>
                    <a:pt x="472" y="108"/>
                  </a:lnTo>
                  <a:lnTo>
                    <a:pt x="427" y="138"/>
                  </a:lnTo>
                  <a:lnTo>
                    <a:pt x="385" y="170"/>
                  </a:lnTo>
                  <a:lnTo>
                    <a:pt x="344" y="202"/>
                  </a:lnTo>
                  <a:lnTo>
                    <a:pt x="302" y="237"/>
                  </a:lnTo>
                  <a:lnTo>
                    <a:pt x="264" y="273"/>
                  </a:lnTo>
                  <a:lnTo>
                    <a:pt x="226" y="312"/>
                  </a:lnTo>
                  <a:lnTo>
                    <a:pt x="186" y="352"/>
                  </a:lnTo>
                  <a:lnTo>
                    <a:pt x="149" y="394"/>
                  </a:lnTo>
                  <a:lnTo>
                    <a:pt x="112" y="439"/>
                  </a:lnTo>
                  <a:lnTo>
                    <a:pt x="74" y="484"/>
                  </a:lnTo>
                  <a:lnTo>
                    <a:pt x="36" y="533"/>
                  </a:lnTo>
                  <a:lnTo>
                    <a:pt x="0" y="583"/>
                  </a:lnTo>
                  <a:lnTo>
                    <a:pt x="29" y="605"/>
                  </a:lnTo>
                  <a:lnTo>
                    <a:pt x="65" y="554"/>
                  </a:lnTo>
                  <a:lnTo>
                    <a:pt x="103" y="505"/>
                  </a:lnTo>
                  <a:lnTo>
                    <a:pt x="139" y="460"/>
                  </a:lnTo>
                  <a:lnTo>
                    <a:pt x="176" y="417"/>
                  </a:lnTo>
                  <a:lnTo>
                    <a:pt x="213" y="375"/>
                  </a:lnTo>
                  <a:lnTo>
                    <a:pt x="249" y="336"/>
                  </a:lnTo>
                  <a:lnTo>
                    <a:pt x="287" y="300"/>
                  </a:lnTo>
                  <a:lnTo>
                    <a:pt x="325" y="264"/>
                  </a:lnTo>
                  <a:lnTo>
                    <a:pt x="365" y="229"/>
                  </a:lnTo>
                  <a:lnTo>
                    <a:pt x="405" y="199"/>
                  </a:lnTo>
                  <a:lnTo>
                    <a:pt x="448" y="166"/>
                  </a:lnTo>
                  <a:lnTo>
                    <a:pt x="490" y="138"/>
                  </a:lnTo>
                  <a:lnTo>
                    <a:pt x="535" y="108"/>
                  </a:lnTo>
                  <a:lnTo>
                    <a:pt x="582" y="84"/>
                  </a:lnTo>
                  <a:lnTo>
                    <a:pt x="631" y="57"/>
                  </a:lnTo>
                  <a:lnTo>
                    <a:pt x="679" y="33"/>
                  </a:lnTo>
                  <a:lnTo>
                    <a:pt x="665" y="0"/>
                  </a:lnTo>
                  <a:close/>
                </a:path>
              </a:pathLst>
            </a:cu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246" name="Freeform 44"/>
            <p:cNvSpPr>
              <a:spLocks/>
            </p:cNvSpPr>
            <p:nvPr/>
          </p:nvSpPr>
          <p:spPr bwMode="auto">
            <a:xfrm>
              <a:off x="591" y="3878"/>
              <a:ext cx="175" cy="81"/>
            </a:xfrm>
            <a:custGeom>
              <a:avLst/>
              <a:gdLst>
                <a:gd name="T0" fmla="*/ 29 w 1051"/>
                <a:gd name="T1" fmla="*/ 12 h 482"/>
                <a:gd name="T2" fmla="*/ 29 w 1051"/>
                <a:gd name="T3" fmla="*/ 10 h 482"/>
                <a:gd name="T4" fmla="*/ 28 w 1051"/>
                <a:gd name="T5" fmla="*/ 8 h 482"/>
                <a:gd name="T6" fmla="*/ 27 w 1051"/>
                <a:gd name="T7" fmla="*/ 6 h 482"/>
                <a:gd name="T8" fmla="*/ 25 w 1051"/>
                <a:gd name="T9" fmla="*/ 5 h 482"/>
                <a:gd name="T10" fmla="*/ 24 w 1051"/>
                <a:gd name="T11" fmla="*/ 3 h 482"/>
                <a:gd name="T12" fmla="*/ 22 w 1051"/>
                <a:gd name="T13" fmla="*/ 2 h 482"/>
                <a:gd name="T14" fmla="*/ 20 w 1051"/>
                <a:gd name="T15" fmla="*/ 1 h 482"/>
                <a:gd name="T16" fmla="*/ 18 w 1051"/>
                <a:gd name="T17" fmla="*/ 1 h 482"/>
                <a:gd name="T18" fmla="*/ 16 w 1051"/>
                <a:gd name="T19" fmla="*/ 0 h 482"/>
                <a:gd name="T20" fmla="*/ 14 w 1051"/>
                <a:gd name="T21" fmla="*/ 0 h 482"/>
                <a:gd name="T22" fmla="*/ 11 w 1051"/>
                <a:gd name="T23" fmla="*/ 0 h 482"/>
                <a:gd name="T24" fmla="*/ 9 w 1051"/>
                <a:gd name="T25" fmla="*/ 0 h 482"/>
                <a:gd name="T26" fmla="*/ 6 w 1051"/>
                <a:gd name="T27" fmla="*/ 1 h 482"/>
                <a:gd name="T28" fmla="*/ 4 w 1051"/>
                <a:gd name="T29" fmla="*/ 2 h 482"/>
                <a:gd name="T30" fmla="*/ 1 w 1051"/>
                <a:gd name="T31" fmla="*/ 3 h 482"/>
                <a:gd name="T32" fmla="*/ 0 w 1051"/>
                <a:gd name="T33" fmla="*/ 4 h 482"/>
                <a:gd name="T34" fmla="*/ 3 w 1051"/>
                <a:gd name="T35" fmla="*/ 3 h 482"/>
                <a:gd name="T36" fmla="*/ 5 w 1051"/>
                <a:gd name="T37" fmla="*/ 2 h 482"/>
                <a:gd name="T38" fmla="*/ 8 w 1051"/>
                <a:gd name="T39" fmla="*/ 2 h 482"/>
                <a:gd name="T40" fmla="*/ 10 w 1051"/>
                <a:gd name="T41" fmla="*/ 1 h 482"/>
                <a:gd name="T42" fmla="*/ 13 w 1051"/>
                <a:gd name="T43" fmla="*/ 1 h 482"/>
                <a:gd name="T44" fmla="*/ 15 w 1051"/>
                <a:gd name="T45" fmla="*/ 1 h 482"/>
                <a:gd name="T46" fmla="*/ 17 w 1051"/>
                <a:gd name="T47" fmla="*/ 1 h 482"/>
                <a:gd name="T48" fmla="*/ 19 w 1051"/>
                <a:gd name="T49" fmla="*/ 2 h 482"/>
                <a:gd name="T50" fmla="*/ 21 w 1051"/>
                <a:gd name="T51" fmla="*/ 3 h 482"/>
                <a:gd name="T52" fmla="*/ 23 w 1051"/>
                <a:gd name="T53" fmla="*/ 4 h 482"/>
                <a:gd name="T54" fmla="*/ 24 w 1051"/>
                <a:gd name="T55" fmla="*/ 5 h 482"/>
                <a:gd name="T56" fmla="*/ 25 w 1051"/>
                <a:gd name="T57" fmla="*/ 6 h 482"/>
                <a:gd name="T58" fmla="*/ 26 w 1051"/>
                <a:gd name="T59" fmla="*/ 8 h 482"/>
                <a:gd name="T60" fmla="*/ 27 w 1051"/>
                <a:gd name="T61" fmla="*/ 9 h 482"/>
                <a:gd name="T62" fmla="*/ 28 w 1051"/>
                <a:gd name="T63" fmla="*/ 11 h 482"/>
                <a:gd name="T64" fmla="*/ 28 w 1051"/>
                <a:gd name="T65" fmla="*/ 14 h 482"/>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1051" h="482">
                  <a:moveTo>
                    <a:pt x="1051" y="482"/>
                  </a:moveTo>
                  <a:lnTo>
                    <a:pt x="1046" y="440"/>
                  </a:lnTo>
                  <a:lnTo>
                    <a:pt x="1039" y="399"/>
                  </a:lnTo>
                  <a:lnTo>
                    <a:pt x="1031" y="360"/>
                  </a:lnTo>
                  <a:lnTo>
                    <a:pt x="1018" y="322"/>
                  </a:lnTo>
                  <a:lnTo>
                    <a:pt x="1003" y="288"/>
                  </a:lnTo>
                  <a:lnTo>
                    <a:pt x="986" y="254"/>
                  </a:lnTo>
                  <a:lnTo>
                    <a:pt x="966" y="224"/>
                  </a:lnTo>
                  <a:lnTo>
                    <a:pt x="944" y="194"/>
                  </a:lnTo>
                  <a:lnTo>
                    <a:pt x="919" y="167"/>
                  </a:lnTo>
                  <a:lnTo>
                    <a:pt x="893" y="140"/>
                  </a:lnTo>
                  <a:lnTo>
                    <a:pt x="865" y="117"/>
                  </a:lnTo>
                  <a:lnTo>
                    <a:pt x="834" y="97"/>
                  </a:lnTo>
                  <a:lnTo>
                    <a:pt x="802" y="78"/>
                  </a:lnTo>
                  <a:lnTo>
                    <a:pt x="769" y="61"/>
                  </a:lnTo>
                  <a:lnTo>
                    <a:pt x="734" y="47"/>
                  </a:lnTo>
                  <a:lnTo>
                    <a:pt x="698" y="32"/>
                  </a:lnTo>
                  <a:lnTo>
                    <a:pt x="660" y="22"/>
                  </a:lnTo>
                  <a:lnTo>
                    <a:pt x="620" y="14"/>
                  </a:lnTo>
                  <a:lnTo>
                    <a:pt x="579" y="8"/>
                  </a:lnTo>
                  <a:lnTo>
                    <a:pt x="540" y="5"/>
                  </a:lnTo>
                  <a:lnTo>
                    <a:pt x="496" y="1"/>
                  </a:lnTo>
                  <a:lnTo>
                    <a:pt x="454" y="0"/>
                  </a:lnTo>
                  <a:lnTo>
                    <a:pt x="412" y="2"/>
                  </a:lnTo>
                  <a:lnTo>
                    <a:pt x="367" y="6"/>
                  </a:lnTo>
                  <a:lnTo>
                    <a:pt x="322" y="11"/>
                  </a:lnTo>
                  <a:lnTo>
                    <a:pt x="278" y="20"/>
                  </a:lnTo>
                  <a:lnTo>
                    <a:pt x="231" y="30"/>
                  </a:lnTo>
                  <a:lnTo>
                    <a:pt x="186" y="42"/>
                  </a:lnTo>
                  <a:lnTo>
                    <a:pt x="140" y="57"/>
                  </a:lnTo>
                  <a:lnTo>
                    <a:pt x="93" y="72"/>
                  </a:lnTo>
                  <a:lnTo>
                    <a:pt x="47" y="92"/>
                  </a:lnTo>
                  <a:lnTo>
                    <a:pt x="0" y="111"/>
                  </a:lnTo>
                  <a:lnTo>
                    <a:pt x="14" y="144"/>
                  </a:lnTo>
                  <a:lnTo>
                    <a:pt x="61" y="124"/>
                  </a:lnTo>
                  <a:lnTo>
                    <a:pt x="104" y="107"/>
                  </a:lnTo>
                  <a:lnTo>
                    <a:pt x="150" y="90"/>
                  </a:lnTo>
                  <a:lnTo>
                    <a:pt x="193" y="76"/>
                  </a:lnTo>
                  <a:lnTo>
                    <a:pt x="239" y="65"/>
                  </a:lnTo>
                  <a:lnTo>
                    <a:pt x="282" y="53"/>
                  </a:lnTo>
                  <a:lnTo>
                    <a:pt x="328" y="46"/>
                  </a:lnTo>
                  <a:lnTo>
                    <a:pt x="369" y="40"/>
                  </a:lnTo>
                  <a:lnTo>
                    <a:pt x="412" y="37"/>
                  </a:lnTo>
                  <a:lnTo>
                    <a:pt x="454" y="37"/>
                  </a:lnTo>
                  <a:lnTo>
                    <a:pt x="496" y="36"/>
                  </a:lnTo>
                  <a:lnTo>
                    <a:pt x="537" y="38"/>
                  </a:lnTo>
                  <a:lnTo>
                    <a:pt x="577" y="42"/>
                  </a:lnTo>
                  <a:lnTo>
                    <a:pt x="615" y="49"/>
                  </a:lnTo>
                  <a:lnTo>
                    <a:pt x="653" y="57"/>
                  </a:lnTo>
                  <a:lnTo>
                    <a:pt x="687" y="67"/>
                  </a:lnTo>
                  <a:lnTo>
                    <a:pt x="721" y="79"/>
                  </a:lnTo>
                  <a:lnTo>
                    <a:pt x="755" y="93"/>
                  </a:lnTo>
                  <a:lnTo>
                    <a:pt x="786" y="109"/>
                  </a:lnTo>
                  <a:lnTo>
                    <a:pt x="815" y="126"/>
                  </a:lnTo>
                  <a:lnTo>
                    <a:pt x="843" y="146"/>
                  </a:lnTo>
                  <a:lnTo>
                    <a:pt x="870" y="167"/>
                  </a:lnTo>
                  <a:lnTo>
                    <a:pt x="893" y="190"/>
                  </a:lnTo>
                  <a:lnTo>
                    <a:pt x="917" y="214"/>
                  </a:lnTo>
                  <a:lnTo>
                    <a:pt x="937" y="242"/>
                  </a:lnTo>
                  <a:lnTo>
                    <a:pt x="953" y="270"/>
                  </a:lnTo>
                  <a:lnTo>
                    <a:pt x="971" y="303"/>
                  </a:lnTo>
                  <a:lnTo>
                    <a:pt x="984" y="333"/>
                  </a:lnTo>
                  <a:lnTo>
                    <a:pt x="996" y="368"/>
                  </a:lnTo>
                  <a:lnTo>
                    <a:pt x="1005" y="405"/>
                  </a:lnTo>
                  <a:lnTo>
                    <a:pt x="1012" y="442"/>
                  </a:lnTo>
                  <a:lnTo>
                    <a:pt x="1016" y="482"/>
                  </a:lnTo>
                  <a:lnTo>
                    <a:pt x="1051" y="482"/>
                  </a:lnTo>
                  <a:close/>
                </a:path>
              </a:pathLst>
            </a:cu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247" name="Freeform 45"/>
            <p:cNvSpPr>
              <a:spLocks/>
            </p:cNvSpPr>
            <p:nvPr/>
          </p:nvSpPr>
          <p:spPr bwMode="auto">
            <a:xfrm>
              <a:off x="535" y="3959"/>
              <a:ext cx="231" cy="142"/>
            </a:xfrm>
            <a:custGeom>
              <a:avLst/>
              <a:gdLst>
                <a:gd name="T0" fmla="*/ 1 w 1383"/>
                <a:gd name="T1" fmla="*/ 24 h 858"/>
                <a:gd name="T2" fmla="*/ 3 w 1383"/>
                <a:gd name="T3" fmla="*/ 23 h 858"/>
                <a:gd name="T4" fmla="*/ 6 w 1383"/>
                <a:gd name="T5" fmla="*/ 23 h 858"/>
                <a:gd name="T6" fmla="*/ 9 w 1383"/>
                <a:gd name="T7" fmla="*/ 23 h 858"/>
                <a:gd name="T8" fmla="*/ 12 w 1383"/>
                <a:gd name="T9" fmla="*/ 22 h 858"/>
                <a:gd name="T10" fmla="*/ 16 w 1383"/>
                <a:gd name="T11" fmla="*/ 21 h 858"/>
                <a:gd name="T12" fmla="*/ 19 w 1383"/>
                <a:gd name="T13" fmla="*/ 20 h 858"/>
                <a:gd name="T14" fmla="*/ 22 w 1383"/>
                <a:gd name="T15" fmla="*/ 18 h 858"/>
                <a:gd name="T16" fmla="*/ 25 w 1383"/>
                <a:gd name="T17" fmla="*/ 17 h 858"/>
                <a:gd name="T18" fmla="*/ 28 w 1383"/>
                <a:gd name="T19" fmla="*/ 15 h 858"/>
                <a:gd name="T20" fmla="*/ 30 w 1383"/>
                <a:gd name="T21" fmla="*/ 13 h 858"/>
                <a:gd name="T22" fmla="*/ 33 w 1383"/>
                <a:gd name="T23" fmla="*/ 11 h 858"/>
                <a:gd name="T24" fmla="*/ 35 w 1383"/>
                <a:gd name="T25" fmla="*/ 9 h 858"/>
                <a:gd name="T26" fmla="*/ 36 w 1383"/>
                <a:gd name="T27" fmla="*/ 7 h 858"/>
                <a:gd name="T28" fmla="*/ 38 w 1383"/>
                <a:gd name="T29" fmla="*/ 5 h 858"/>
                <a:gd name="T30" fmla="*/ 38 w 1383"/>
                <a:gd name="T31" fmla="*/ 2 h 858"/>
                <a:gd name="T32" fmla="*/ 39 w 1383"/>
                <a:gd name="T33" fmla="*/ 0 h 858"/>
                <a:gd name="T34" fmla="*/ 38 w 1383"/>
                <a:gd name="T35" fmla="*/ 1 h 858"/>
                <a:gd name="T36" fmla="*/ 37 w 1383"/>
                <a:gd name="T37" fmla="*/ 3 h 858"/>
                <a:gd name="T38" fmla="*/ 36 w 1383"/>
                <a:gd name="T39" fmla="*/ 6 h 858"/>
                <a:gd name="T40" fmla="*/ 35 w 1383"/>
                <a:gd name="T41" fmla="*/ 8 h 858"/>
                <a:gd name="T42" fmla="*/ 33 w 1383"/>
                <a:gd name="T43" fmla="*/ 10 h 858"/>
                <a:gd name="T44" fmla="*/ 31 w 1383"/>
                <a:gd name="T45" fmla="*/ 12 h 858"/>
                <a:gd name="T46" fmla="*/ 29 w 1383"/>
                <a:gd name="T47" fmla="*/ 13 h 858"/>
                <a:gd name="T48" fmla="*/ 26 w 1383"/>
                <a:gd name="T49" fmla="*/ 15 h 858"/>
                <a:gd name="T50" fmla="*/ 23 w 1383"/>
                <a:gd name="T51" fmla="*/ 17 h 858"/>
                <a:gd name="T52" fmla="*/ 20 w 1383"/>
                <a:gd name="T53" fmla="*/ 18 h 858"/>
                <a:gd name="T54" fmla="*/ 17 w 1383"/>
                <a:gd name="T55" fmla="*/ 19 h 858"/>
                <a:gd name="T56" fmla="*/ 14 w 1383"/>
                <a:gd name="T57" fmla="*/ 20 h 858"/>
                <a:gd name="T58" fmla="*/ 11 w 1383"/>
                <a:gd name="T59" fmla="*/ 21 h 858"/>
                <a:gd name="T60" fmla="*/ 8 w 1383"/>
                <a:gd name="T61" fmla="*/ 22 h 858"/>
                <a:gd name="T62" fmla="*/ 5 w 1383"/>
                <a:gd name="T63" fmla="*/ 22 h 858"/>
                <a:gd name="T64" fmla="*/ 2 w 1383"/>
                <a:gd name="T65" fmla="*/ 23 h 858"/>
                <a:gd name="T66" fmla="*/ 0 w 1383"/>
                <a:gd name="T67" fmla="*/ 23 h 858"/>
                <a:gd name="T68" fmla="*/ 0 w 1383"/>
                <a:gd name="T69" fmla="*/ 23 h 858"/>
                <a:gd name="T70" fmla="*/ 1 w 1383"/>
                <a:gd name="T71" fmla="*/ 23 h 858"/>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1383" h="858">
                  <a:moveTo>
                    <a:pt x="41" y="833"/>
                  </a:moveTo>
                  <a:lnTo>
                    <a:pt x="24" y="858"/>
                  </a:lnTo>
                  <a:lnTo>
                    <a:pt x="69" y="856"/>
                  </a:lnTo>
                  <a:lnTo>
                    <a:pt x="119" y="852"/>
                  </a:lnTo>
                  <a:lnTo>
                    <a:pt x="168" y="847"/>
                  </a:lnTo>
                  <a:lnTo>
                    <a:pt x="221" y="839"/>
                  </a:lnTo>
                  <a:lnTo>
                    <a:pt x="273" y="830"/>
                  </a:lnTo>
                  <a:lnTo>
                    <a:pt x="328" y="820"/>
                  </a:lnTo>
                  <a:lnTo>
                    <a:pt x="385" y="807"/>
                  </a:lnTo>
                  <a:lnTo>
                    <a:pt x="441" y="792"/>
                  </a:lnTo>
                  <a:lnTo>
                    <a:pt x="497" y="774"/>
                  </a:lnTo>
                  <a:lnTo>
                    <a:pt x="554" y="756"/>
                  </a:lnTo>
                  <a:lnTo>
                    <a:pt x="611" y="737"/>
                  </a:lnTo>
                  <a:lnTo>
                    <a:pt x="669" y="715"/>
                  </a:lnTo>
                  <a:lnTo>
                    <a:pt x="726" y="691"/>
                  </a:lnTo>
                  <a:lnTo>
                    <a:pt x="779" y="666"/>
                  </a:lnTo>
                  <a:lnTo>
                    <a:pt x="836" y="640"/>
                  </a:lnTo>
                  <a:lnTo>
                    <a:pt x="889" y="613"/>
                  </a:lnTo>
                  <a:lnTo>
                    <a:pt x="942" y="584"/>
                  </a:lnTo>
                  <a:lnTo>
                    <a:pt x="992" y="552"/>
                  </a:lnTo>
                  <a:lnTo>
                    <a:pt x="1039" y="520"/>
                  </a:lnTo>
                  <a:lnTo>
                    <a:pt x="1087" y="488"/>
                  </a:lnTo>
                  <a:lnTo>
                    <a:pt x="1131" y="452"/>
                  </a:lnTo>
                  <a:lnTo>
                    <a:pt x="1173" y="416"/>
                  </a:lnTo>
                  <a:lnTo>
                    <a:pt x="1210" y="380"/>
                  </a:lnTo>
                  <a:lnTo>
                    <a:pt x="1244" y="343"/>
                  </a:lnTo>
                  <a:lnTo>
                    <a:pt x="1278" y="303"/>
                  </a:lnTo>
                  <a:lnTo>
                    <a:pt x="1306" y="263"/>
                  </a:lnTo>
                  <a:lnTo>
                    <a:pt x="1330" y="220"/>
                  </a:lnTo>
                  <a:lnTo>
                    <a:pt x="1349" y="178"/>
                  </a:lnTo>
                  <a:lnTo>
                    <a:pt x="1366" y="134"/>
                  </a:lnTo>
                  <a:lnTo>
                    <a:pt x="1377" y="90"/>
                  </a:lnTo>
                  <a:lnTo>
                    <a:pt x="1383" y="43"/>
                  </a:lnTo>
                  <a:lnTo>
                    <a:pt x="1383" y="0"/>
                  </a:lnTo>
                  <a:lnTo>
                    <a:pt x="1348" y="0"/>
                  </a:lnTo>
                  <a:lnTo>
                    <a:pt x="1348" y="43"/>
                  </a:lnTo>
                  <a:lnTo>
                    <a:pt x="1342" y="84"/>
                  </a:lnTo>
                  <a:lnTo>
                    <a:pt x="1332" y="123"/>
                  </a:lnTo>
                  <a:lnTo>
                    <a:pt x="1318" y="164"/>
                  </a:lnTo>
                  <a:lnTo>
                    <a:pt x="1299" y="204"/>
                  </a:lnTo>
                  <a:lnTo>
                    <a:pt x="1277" y="243"/>
                  </a:lnTo>
                  <a:lnTo>
                    <a:pt x="1249" y="281"/>
                  </a:lnTo>
                  <a:lnTo>
                    <a:pt x="1219" y="320"/>
                  </a:lnTo>
                  <a:lnTo>
                    <a:pt x="1185" y="356"/>
                  </a:lnTo>
                  <a:lnTo>
                    <a:pt x="1149" y="390"/>
                  </a:lnTo>
                  <a:lnTo>
                    <a:pt x="1110" y="425"/>
                  </a:lnTo>
                  <a:lnTo>
                    <a:pt x="1066" y="459"/>
                  </a:lnTo>
                  <a:lnTo>
                    <a:pt x="1021" y="491"/>
                  </a:lnTo>
                  <a:lnTo>
                    <a:pt x="973" y="523"/>
                  </a:lnTo>
                  <a:lnTo>
                    <a:pt x="923" y="552"/>
                  </a:lnTo>
                  <a:lnTo>
                    <a:pt x="873" y="581"/>
                  </a:lnTo>
                  <a:lnTo>
                    <a:pt x="821" y="608"/>
                  </a:lnTo>
                  <a:lnTo>
                    <a:pt x="766" y="635"/>
                  </a:lnTo>
                  <a:lnTo>
                    <a:pt x="713" y="659"/>
                  </a:lnTo>
                  <a:lnTo>
                    <a:pt x="656" y="682"/>
                  </a:lnTo>
                  <a:lnTo>
                    <a:pt x="600" y="702"/>
                  </a:lnTo>
                  <a:lnTo>
                    <a:pt x="544" y="722"/>
                  </a:lnTo>
                  <a:lnTo>
                    <a:pt x="487" y="741"/>
                  </a:lnTo>
                  <a:lnTo>
                    <a:pt x="433" y="757"/>
                  </a:lnTo>
                  <a:lnTo>
                    <a:pt x="376" y="772"/>
                  </a:lnTo>
                  <a:lnTo>
                    <a:pt x="322" y="786"/>
                  </a:lnTo>
                  <a:lnTo>
                    <a:pt x="269" y="795"/>
                  </a:lnTo>
                  <a:lnTo>
                    <a:pt x="215" y="804"/>
                  </a:lnTo>
                  <a:lnTo>
                    <a:pt x="165" y="813"/>
                  </a:lnTo>
                  <a:lnTo>
                    <a:pt x="117" y="818"/>
                  </a:lnTo>
                  <a:lnTo>
                    <a:pt x="69" y="821"/>
                  </a:lnTo>
                  <a:lnTo>
                    <a:pt x="24" y="821"/>
                  </a:lnTo>
                  <a:lnTo>
                    <a:pt x="7" y="845"/>
                  </a:lnTo>
                  <a:lnTo>
                    <a:pt x="24" y="821"/>
                  </a:lnTo>
                  <a:lnTo>
                    <a:pt x="0" y="821"/>
                  </a:lnTo>
                  <a:lnTo>
                    <a:pt x="7" y="845"/>
                  </a:lnTo>
                  <a:lnTo>
                    <a:pt x="41" y="833"/>
                  </a:lnTo>
                  <a:close/>
                </a:path>
              </a:pathLst>
            </a:cu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248" name="Freeform 46"/>
            <p:cNvSpPr>
              <a:spLocks/>
            </p:cNvSpPr>
            <p:nvPr/>
          </p:nvSpPr>
          <p:spPr bwMode="auto">
            <a:xfrm>
              <a:off x="536" y="4097"/>
              <a:ext cx="67" cy="199"/>
            </a:xfrm>
            <a:custGeom>
              <a:avLst/>
              <a:gdLst>
                <a:gd name="T0" fmla="*/ 11 w 402"/>
                <a:gd name="T1" fmla="*/ 32 h 1191"/>
                <a:gd name="T2" fmla="*/ 11 w 402"/>
                <a:gd name="T3" fmla="*/ 33 h 1191"/>
                <a:gd name="T4" fmla="*/ 1 w 402"/>
                <a:gd name="T5" fmla="*/ 0 h 1191"/>
                <a:gd name="T6" fmla="*/ 0 w 402"/>
                <a:gd name="T7" fmla="*/ 0 h 1191"/>
                <a:gd name="T8" fmla="*/ 10 w 402"/>
                <a:gd name="T9" fmla="*/ 33 h 1191"/>
                <a:gd name="T10" fmla="*/ 11 w 402"/>
                <a:gd name="T11" fmla="*/ 33 h 1191"/>
                <a:gd name="T12" fmla="*/ 10 w 402"/>
                <a:gd name="T13" fmla="*/ 33 h 1191"/>
                <a:gd name="T14" fmla="*/ 10 w 402"/>
                <a:gd name="T15" fmla="*/ 33 h 1191"/>
                <a:gd name="T16" fmla="*/ 11 w 402"/>
                <a:gd name="T17" fmla="*/ 33 h 1191"/>
                <a:gd name="T18" fmla="*/ 11 w 402"/>
                <a:gd name="T19" fmla="*/ 32 h 1191"/>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402" h="1191">
                  <a:moveTo>
                    <a:pt x="386" y="1154"/>
                  </a:moveTo>
                  <a:lnTo>
                    <a:pt x="402" y="1168"/>
                  </a:lnTo>
                  <a:lnTo>
                    <a:pt x="34" y="0"/>
                  </a:lnTo>
                  <a:lnTo>
                    <a:pt x="0" y="12"/>
                  </a:lnTo>
                  <a:lnTo>
                    <a:pt x="368" y="1177"/>
                  </a:lnTo>
                  <a:lnTo>
                    <a:pt x="386" y="1191"/>
                  </a:lnTo>
                  <a:lnTo>
                    <a:pt x="368" y="1177"/>
                  </a:lnTo>
                  <a:lnTo>
                    <a:pt x="372" y="1190"/>
                  </a:lnTo>
                  <a:lnTo>
                    <a:pt x="386" y="1191"/>
                  </a:lnTo>
                  <a:lnTo>
                    <a:pt x="386" y="1154"/>
                  </a:lnTo>
                  <a:close/>
                </a:path>
              </a:pathLst>
            </a:cu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249" name="Freeform 47"/>
            <p:cNvSpPr>
              <a:spLocks/>
            </p:cNvSpPr>
            <p:nvPr/>
          </p:nvSpPr>
          <p:spPr bwMode="auto">
            <a:xfrm>
              <a:off x="601" y="4290"/>
              <a:ext cx="79" cy="6"/>
            </a:xfrm>
            <a:custGeom>
              <a:avLst/>
              <a:gdLst>
                <a:gd name="T0" fmla="*/ 12 w 476"/>
                <a:gd name="T1" fmla="*/ 0 h 37"/>
                <a:gd name="T2" fmla="*/ 13 w 476"/>
                <a:gd name="T3" fmla="*/ 0 h 37"/>
                <a:gd name="T4" fmla="*/ 0 w 476"/>
                <a:gd name="T5" fmla="*/ 0 h 37"/>
                <a:gd name="T6" fmla="*/ 0 w 476"/>
                <a:gd name="T7" fmla="*/ 1 h 37"/>
                <a:gd name="T8" fmla="*/ 13 w 476"/>
                <a:gd name="T9" fmla="*/ 1 h 37"/>
                <a:gd name="T10" fmla="*/ 13 w 476"/>
                <a:gd name="T11" fmla="*/ 1 h 37"/>
                <a:gd name="T12" fmla="*/ 13 w 476"/>
                <a:gd name="T13" fmla="*/ 1 h 37"/>
                <a:gd name="T14" fmla="*/ 13 w 476"/>
                <a:gd name="T15" fmla="*/ 1 h 37"/>
                <a:gd name="T16" fmla="*/ 13 w 476"/>
                <a:gd name="T17" fmla="*/ 1 h 37"/>
                <a:gd name="T18" fmla="*/ 12 w 476"/>
                <a:gd name="T19" fmla="*/ 0 h 3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476" h="37">
                  <a:moveTo>
                    <a:pt x="442" y="14"/>
                  </a:moveTo>
                  <a:lnTo>
                    <a:pt x="459" y="0"/>
                  </a:lnTo>
                  <a:lnTo>
                    <a:pt x="0" y="0"/>
                  </a:lnTo>
                  <a:lnTo>
                    <a:pt x="0" y="37"/>
                  </a:lnTo>
                  <a:lnTo>
                    <a:pt x="459" y="37"/>
                  </a:lnTo>
                  <a:lnTo>
                    <a:pt x="476" y="23"/>
                  </a:lnTo>
                  <a:lnTo>
                    <a:pt x="459" y="37"/>
                  </a:lnTo>
                  <a:lnTo>
                    <a:pt x="472" y="37"/>
                  </a:lnTo>
                  <a:lnTo>
                    <a:pt x="476" y="23"/>
                  </a:lnTo>
                  <a:lnTo>
                    <a:pt x="442" y="14"/>
                  </a:lnTo>
                  <a:close/>
                </a:path>
              </a:pathLst>
            </a:cu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250" name="Freeform 48"/>
            <p:cNvSpPr>
              <a:spLocks/>
            </p:cNvSpPr>
            <p:nvPr/>
          </p:nvSpPr>
          <p:spPr bwMode="auto">
            <a:xfrm>
              <a:off x="674" y="4161"/>
              <a:ext cx="48" cy="132"/>
            </a:xfrm>
            <a:custGeom>
              <a:avLst/>
              <a:gdLst>
                <a:gd name="T0" fmla="*/ 8 w 283"/>
                <a:gd name="T1" fmla="*/ 0 h 797"/>
                <a:gd name="T2" fmla="*/ 7 w 283"/>
                <a:gd name="T3" fmla="*/ 0 h 797"/>
                <a:gd name="T4" fmla="*/ 0 w 283"/>
                <a:gd name="T5" fmla="*/ 22 h 797"/>
                <a:gd name="T6" fmla="*/ 1 w 283"/>
                <a:gd name="T7" fmla="*/ 22 h 797"/>
                <a:gd name="T8" fmla="*/ 8 w 283"/>
                <a:gd name="T9" fmla="*/ 1 h 797"/>
                <a:gd name="T10" fmla="*/ 8 w 283"/>
                <a:gd name="T11" fmla="*/ 1 h 797"/>
                <a:gd name="T12" fmla="*/ 8 w 283"/>
                <a:gd name="T13" fmla="*/ 0 h 797"/>
                <a:gd name="T14" fmla="*/ 7 w 283"/>
                <a:gd name="T15" fmla="*/ 0 h 797"/>
                <a:gd name="T16" fmla="*/ 7 w 283"/>
                <a:gd name="T17" fmla="*/ 0 h 797"/>
                <a:gd name="T18" fmla="*/ 8 w 283"/>
                <a:gd name="T19" fmla="*/ 0 h 79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283" h="797">
                  <a:moveTo>
                    <a:pt x="267" y="0"/>
                  </a:moveTo>
                  <a:lnTo>
                    <a:pt x="249" y="14"/>
                  </a:lnTo>
                  <a:lnTo>
                    <a:pt x="0" y="788"/>
                  </a:lnTo>
                  <a:lnTo>
                    <a:pt x="34" y="797"/>
                  </a:lnTo>
                  <a:lnTo>
                    <a:pt x="283" y="24"/>
                  </a:lnTo>
                  <a:lnTo>
                    <a:pt x="267" y="38"/>
                  </a:lnTo>
                  <a:lnTo>
                    <a:pt x="267" y="0"/>
                  </a:lnTo>
                  <a:lnTo>
                    <a:pt x="253" y="0"/>
                  </a:lnTo>
                  <a:lnTo>
                    <a:pt x="249" y="14"/>
                  </a:lnTo>
                  <a:lnTo>
                    <a:pt x="267" y="0"/>
                  </a:lnTo>
                  <a:close/>
                </a:path>
              </a:pathLst>
            </a:cu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251" name="Freeform 49"/>
            <p:cNvSpPr>
              <a:spLocks/>
            </p:cNvSpPr>
            <p:nvPr/>
          </p:nvSpPr>
          <p:spPr bwMode="auto">
            <a:xfrm>
              <a:off x="719" y="4139"/>
              <a:ext cx="130" cy="28"/>
            </a:xfrm>
            <a:custGeom>
              <a:avLst/>
              <a:gdLst>
                <a:gd name="T0" fmla="*/ 21 w 781"/>
                <a:gd name="T1" fmla="*/ 0 h 166"/>
                <a:gd name="T2" fmla="*/ 20 w 781"/>
                <a:gd name="T3" fmla="*/ 1 h 166"/>
                <a:gd name="T4" fmla="*/ 19 w 781"/>
                <a:gd name="T5" fmla="*/ 1 h 166"/>
                <a:gd name="T6" fmla="*/ 17 w 781"/>
                <a:gd name="T7" fmla="*/ 1 h 166"/>
                <a:gd name="T8" fmla="*/ 16 w 781"/>
                <a:gd name="T9" fmla="*/ 2 h 166"/>
                <a:gd name="T10" fmla="*/ 15 w 781"/>
                <a:gd name="T11" fmla="*/ 2 h 166"/>
                <a:gd name="T12" fmla="*/ 13 w 781"/>
                <a:gd name="T13" fmla="*/ 2 h 166"/>
                <a:gd name="T14" fmla="*/ 12 w 781"/>
                <a:gd name="T15" fmla="*/ 3 h 166"/>
                <a:gd name="T16" fmla="*/ 11 w 781"/>
                <a:gd name="T17" fmla="*/ 3 h 166"/>
                <a:gd name="T18" fmla="*/ 9 w 781"/>
                <a:gd name="T19" fmla="*/ 3 h 166"/>
                <a:gd name="T20" fmla="*/ 8 w 781"/>
                <a:gd name="T21" fmla="*/ 3 h 166"/>
                <a:gd name="T22" fmla="*/ 7 w 781"/>
                <a:gd name="T23" fmla="*/ 3 h 166"/>
                <a:gd name="T24" fmla="*/ 5 w 781"/>
                <a:gd name="T25" fmla="*/ 4 h 166"/>
                <a:gd name="T26" fmla="*/ 4 w 781"/>
                <a:gd name="T27" fmla="*/ 4 h 166"/>
                <a:gd name="T28" fmla="*/ 3 w 781"/>
                <a:gd name="T29" fmla="*/ 4 h 166"/>
                <a:gd name="T30" fmla="*/ 0 w 781"/>
                <a:gd name="T31" fmla="*/ 4 h 166"/>
                <a:gd name="T32" fmla="*/ 0 w 781"/>
                <a:gd name="T33" fmla="*/ 5 h 166"/>
                <a:gd name="T34" fmla="*/ 1 w 781"/>
                <a:gd name="T35" fmla="*/ 5 h 166"/>
                <a:gd name="T36" fmla="*/ 3 w 781"/>
                <a:gd name="T37" fmla="*/ 5 h 166"/>
                <a:gd name="T38" fmla="*/ 4 w 781"/>
                <a:gd name="T39" fmla="*/ 5 h 166"/>
                <a:gd name="T40" fmla="*/ 5 w 781"/>
                <a:gd name="T41" fmla="*/ 5 h 166"/>
                <a:gd name="T42" fmla="*/ 7 w 781"/>
                <a:gd name="T43" fmla="*/ 4 h 166"/>
                <a:gd name="T44" fmla="*/ 8 w 781"/>
                <a:gd name="T45" fmla="*/ 4 h 166"/>
                <a:gd name="T46" fmla="*/ 9 w 781"/>
                <a:gd name="T47" fmla="*/ 4 h 166"/>
                <a:gd name="T48" fmla="*/ 11 w 781"/>
                <a:gd name="T49" fmla="*/ 4 h 166"/>
                <a:gd name="T50" fmla="*/ 12 w 781"/>
                <a:gd name="T51" fmla="*/ 4 h 166"/>
                <a:gd name="T52" fmla="*/ 14 w 781"/>
                <a:gd name="T53" fmla="*/ 3 h 166"/>
                <a:gd name="T54" fmla="*/ 15 w 781"/>
                <a:gd name="T55" fmla="*/ 3 h 166"/>
                <a:gd name="T56" fmla="*/ 16 w 781"/>
                <a:gd name="T57" fmla="*/ 3 h 166"/>
                <a:gd name="T58" fmla="*/ 18 w 781"/>
                <a:gd name="T59" fmla="*/ 2 h 166"/>
                <a:gd name="T60" fmla="*/ 19 w 781"/>
                <a:gd name="T61" fmla="*/ 2 h 166"/>
                <a:gd name="T62" fmla="*/ 20 w 781"/>
                <a:gd name="T63" fmla="*/ 1 h 166"/>
                <a:gd name="T64" fmla="*/ 22 w 781"/>
                <a:gd name="T65" fmla="*/ 1 h 166"/>
                <a:gd name="T66" fmla="*/ 21 w 781"/>
                <a:gd name="T67" fmla="*/ 0 h 16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781" h="166">
                  <a:moveTo>
                    <a:pt x="768" y="0"/>
                  </a:moveTo>
                  <a:lnTo>
                    <a:pt x="725" y="16"/>
                  </a:lnTo>
                  <a:lnTo>
                    <a:pt x="679" y="33"/>
                  </a:lnTo>
                  <a:lnTo>
                    <a:pt x="633" y="47"/>
                  </a:lnTo>
                  <a:lnTo>
                    <a:pt x="586" y="58"/>
                  </a:lnTo>
                  <a:lnTo>
                    <a:pt x="537" y="71"/>
                  </a:lnTo>
                  <a:lnTo>
                    <a:pt x="489" y="83"/>
                  </a:lnTo>
                  <a:lnTo>
                    <a:pt x="440" y="92"/>
                  </a:lnTo>
                  <a:lnTo>
                    <a:pt x="391" y="100"/>
                  </a:lnTo>
                  <a:lnTo>
                    <a:pt x="342" y="107"/>
                  </a:lnTo>
                  <a:lnTo>
                    <a:pt x="292" y="113"/>
                  </a:lnTo>
                  <a:lnTo>
                    <a:pt x="242" y="119"/>
                  </a:lnTo>
                  <a:lnTo>
                    <a:pt x="191" y="123"/>
                  </a:lnTo>
                  <a:lnTo>
                    <a:pt x="144" y="126"/>
                  </a:lnTo>
                  <a:lnTo>
                    <a:pt x="96" y="128"/>
                  </a:lnTo>
                  <a:lnTo>
                    <a:pt x="0" y="128"/>
                  </a:lnTo>
                  <a:lnTo>
                    <a:pt x="0" y="166"/>
                  </a:lnTo>
                  <a:lnTo>
                    <a:pt x="47" y="166"/>
                  </a:lnTo>
                  <a:lnTo>
                    <a:pt x="96" y="163"/>
                  </a:lnTo>
                  <a:lnTo>
                    <a:pt x="144" y="160"/>
                  </a:lnTo>
                  <a:lnTo>
                    <a:pt x="195" y="158"/>
                  </a:lnTo>
                  <a:lnTo>
                    <a:pt x="245" y="152"/>
                  </a:lnTo>
                  <a:lnTo>
                    <a:pt x="295" y="148"/>
                  </a:lnTo>
                  <a:lnTo>
                    <a:pt x="344" y="142"/>
                  </a:lnTo>
                  <a:lnTo>
                    <a:pt x="395" y="134"/>
                  </a:lnTo>
                  <a:lnTo>
                    <a:pt x="444" y="126"/>
                  </a:lnTo>
                  <a:lnTo>
                    <a:pt x="495" y="116"/>
                  </a:lnTo>
                  <a:lnTo>
                    <a:pt x="545" y="105"/>
                  </a:lnTo>
                  <a:lnTo>
                    <a:pt x="594" y="93"/>
                  </a:lnTo>
                  <a:lnTo>
                    <a:pt x="641" y="81"/>
                  </a:lnTo>
                  <a:lnTo>
                    <a:pt x="689" y="66"/>
                  </a:lnTo>
                  <a:lnTo>
                    <a:pt x="734" y="50"/>
                  </a:lnTo>
                  <a:lnTo>
                    <a:pt x="781" y="33"/>
                  </a:lnTo>
                  <a:lnTo>
                    <a:pt x="768" y="0"/>
                  </a:lnTo>
                  <a:close/>
                </a:path>
              </a:pathLst>
            </a:cu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252" name="Freeform 50"/>
            <p:cNvSpPr>
              <a:spLocks/>
            </p:cNvSpPr>
            <p:nvPr/>
          </p:nvSpPr>
          <p:spPr bwMode="auto">
            <a:xfrm>
              <a:off x="847" y="3792"/>
              <a:ext cx="123" cy="353"/>
            </a:xfrm>
            <a:custGeom>
              <a:avLst/>
              <a:gdLst>
                <a:gd name="T0" fmla="*/ 12 w 742"/>
                <a:gd name="T1" fmla="*/ 2 h 2114"/>
                <a:gd name="T2" fmla="*/ 14 w 742"/>
                <a:gd name="T3" fmla="*/ 5 h 2114"/>
                <a:gd name="T4" fmla="*/ 16 w 742"/>
                <a:gd name="T5" fmla="*/ 9 h 2114"/>
                <a:gd name="T6" fmla="*/ 18 w 742"/>
                <a:gd name="T7" fmla="*/ 13 h 2114"/>
                <a:gd name="T8" fmla="*/ 19 w 742"/>
                <a:gd name="T9" fmla="*/ 17 h 2114"/>
                <a:gd name="T10" fmla="*/ 19 w 742"/>
                <a:gd name="T11" fmla="*/ 21 h 2114"/>
                <a:gd name="T12" fmla="*/ 19 w 742"/>
                <a:gd name="T13" fmla="*/ 26 h 2114"/>
                <a:gd name="T14" fmla="*/ 19 w 742"/>
                <a:gd name="T15" fmla="*/ 30 h 2114"/>
                <a:gd name="T16" fmla="*/ 18 w 742"/>
                <a:gd name="T17" fmla="*/ 34 h 2114"/>
                <a:gd name="T18" fmla="*/ 17 w 742"/>
                <a:gd name="T19" fmla="*/ 38 h 2114"/>
                <a:gd name="T20" fmla="*/ 16 w 742"/>
                <a:gd name="T21" fmla="*/ 42 h 2114"/>
                <a:gd name="T22" fmla="*/ 14 w 742"/>
                <a:gd name="T23" fmla="*/ 46 h 2114"/>
                <a:gd name="T24" fmla="*/ 11 w 742"/>
                <a:gd name="T25" fmla="*/ 49 h 2114"/>
                <a:gd name="T26" fmla="*/ 8 w 742"/>
                <a:gd name="T27" fmla="*/ 52 h 2114"/>
                <a:gd name="T28" fmla="*/ 5 w 742"/>
                <a:gd name="T29" fmla="*/ 55 h 2114"/>
                <a:gd name="T30" fmla="*/ 2 w 742"/>
                <a:gd name="T31" fmla="*/ 57 h 2114"/>
                <a:gd name="T32" fmla="*/ 0 w 742"/>
                <a:gd name="T33" fmla="*/ 59 h 2114"/>
                <a:gd name="T34" fmla="*/ 4 w 742"/>
                <a:gd name="T35" fmla="*/ 57 h 2114"/>
                <a:gd name="T36" fmla="*/ 7 w 742"/>
                <a:gd name="T37" fmla="*/ 55 h 2114"/>
                <a:gd name="T38" fmla="*/ 11 w 742"/>
                <a:gd name="T39" fmla="*/ 52 h 2114"/>
                <a:gd name="T40" fmla="*/ 13 w 742"/>
                <a:gd name="T41" fmla="*/ 48 h 2114"/>
                <a:gd name="T42" fmla="*/ 15 w 742"/>
                <a:gd name="T43" fmla="*/ 45 h 2114"/>
                <a:gd name="T44" fmla="*/ 17 w 742"/>
                <a:gd name="T45" fmla="*/ 41 h 2114"/>
                <a:gd name="T46" fmla="*/ 19 w 742"/>
                <a:gd name="T47" fmla="*/ 36 h 2114"/>
                <a:gd name="T48" fmla="*/ 20 w 742"/>
                <a:gd name="T49" fmla="*/ 32 h 2114"/>
                <a:gd name="T50" fmla="*/ 20 w 742"/>
                <a:gd name="T51" fmla="*/ 28 h 2114"/>
                <a:gd name="T52" fmla="*/ 20 w 742"/>
                <a:gd name="T53" fmla="*/ 23 h 2114"/>
                <a:gd name="T54" fmla="*/ 20 w 742"/>
                <a:gd name="T55" fmla="*/ 19 h 2114"/>
                <a:gd name="T56" fmla="*/ 19 w 742"/>
                <a:gd name="T57" fmla="*/ 15 h 2114"/>
                <a:gd name="T58" fmla="*/ 18 w 742"/>
                <a:gd name="T59" fmla="*/ 11 h 2114"/>
                <a:gd name="T60" fmla="*/ 16 w 742"/>
                <a:gd name="T61" fmla="*/ 7 h 2114"/>
                <a:gd name="T62" fmla="*/ 14 w 742"/>
                <a:gd name="T63" fmla="*/ 3 h 2114"/>
                <a:gd name="T64" fmla="*/ 11 w 742"/>
                <a:gd name="T65" fmla="*/ 0 h 2114"/>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742" h="2114">
                  <a:moveTo>
                    <a:pt x="377" y="27"/>
                  </a:moveTo>
                  <a:lnTo>
                    <a:pt x="428" y="79"/>
                  </a:lnTo>
                  <a:lnTo>
                    <a:pt x="477" y="134"/>
                  </a:lnTo>
                  <a:lnTo>
                    <a:pt x="519" y="194"/>
                  </a:lnTo>
                  <a:lnTo>
                    <a:pt x="557" y="255"/>
                  </a:lnTo>
                  <a:lnTo>
                    <a:pt x="592" y="321"/>
                  </a:lnTo>
                  <a:lnTo>
                    <a:pt x="620" y="390"/>
                  </a:lnTo>
                  <a:lnTo>
                    <a:pt x="645" y="461"/>
                  </a:lnTo>
                  <a:lnTo>
                    <a:pt x="667" y="532"/>
                  </a:lnTo>
                  <a:lnTo>
                    <a:pt x="682" y="606"/>
                  </a:lnTo>
                  <a:lnTo>
                    <a:pt x="696" y="681"/>
                  </a:lnTo>
                  <a:lnTo>
                    <a:pt x="704" y="759"/>
                  </a:lnTo>
                  <a:lnTo>
                    <a:pt x="708" y="835"/>
                  </a:lnTo>
                  <a:lnTo>
                    <a:pt x="708" y="914"/>
                  </a:lnTo>
                  <a:lnTo>
                    <a:pt x="704" y="991"/>
                  </a:lnTo>
                  <a:lnTo>
                    <a:pt x="696" y="1070"/>
                  </a:lnTo>
                  <a:lnTo>
                    <a:pt x="682" y="1146"/>
                  </a:lnTo>
                  <a:lnTo>
                    <a:pt x="667" y="1223"/>
                  </a:lnTo>
                  <a:lnTo>
                    <a:pt x="648" y="1299"/>
                  </a:lnTo>
                  <a:lnTo>
                    <a:pt x="623" y="1372"/>
                  </a:lnTo>
                  <a:lnTo>
                    <a:pt x="596" y="1445"/>
                  </a:lnTo>
                  <a:lnTo>
                    <a:pt x="565" y="1516"/>
                  </a:lnTo>
                  <a:lnTo>
                    <a:pt x="531" y="1584"/>
                  </a:lnTo>
                  <a:lnTo>
                    <a:pt x="493" y="1650"/>
                  </a:lnTo>
                  <a:lnTo>
                    <a:pt x="451" y="1713"/>
                  </a:lnTo>
                  <a:lnTo>
                    <a:pt x="407" y="1774"/>
                  </a:lnTo>
                  <a:lnTo>
                    <a:pt x="357" y="1828"/>
                  </a:lnTo>
                  <a:lnTo>
                    <a:pt x="308" y="1882"/>
                  </a:lnTo>
                  <a:lnTo>
                    <a:pt x="252" y="1932"/>
                  </a:lnTo>
                  <a:lnTo>
                    <a:pt x="193" y="1976"/>
                  </a:lnTo>
                  <a:lnTo>
                    <a:pt x="132" y="2016"/>
                  </a:lnTo>
                  <a:lnTo>
                    <a:pt x="67" y="2051"/>
                  </a:lnTo>
                  <a:lnTo>
                    <a:pt x="0" y="2081"/>
                  </a:lnTo>
                  <a:lnTo>
                    <a:pt x="13" y="2114"/>
                  </a:lnTo>
                  <a:lnTo>
                    <a:pt x="84" y="2082"/>
                  </a:lnTo>
                  <a:lnTo>
                    <a:pt x="150" y="2044"/>
                  </a:lnTo>
                  <a:lnTo>
                    <a:pt x="214" y="2004"/>
                  </a:lnTo>
                  <a:lnTo>
                    <a:pt x="273" y="1957"/>
                  </a:lnTo>
                  <a:lnTo>
                    <a:pt x="331" y="1908"/>
                  </a:lnTo>
                  <a:lnTo>
                    <a:pt x="384" y="1853"/>
                  </a:lnTo>
                  <a:lnTo>
                    <a:pt x="434" y="1795"/>
                  </a:lnTo>
                  <a:lnTo>
                    <a:pt x="479" y="1733"/>
                  </a:lnTo>
                  <a:lnTo>
                    <a:pt x="522" y="1668"/>
                  </a:lnTo>
                  <a:lnTo>
                    <a:pt x="563" y="1600"/>
                  </a:lnTo>
                  <a:lnTo>
                    <a:pt x="596" y="1530"/>
                  </a:lnTo>
                  <a:lnTo>
                    <a:pt x="629" y="1458"/>
                  </a:lnTo>
                  <a:lnTo>
                    <a:pt x="658" y="1383"/>
                  </a:lnTo>
                  <a:lnTo>
                    <a:pt x="681" y="1307"/>
                  </a:lnTo>
                  <a:lnTo>
                    <a:pt x="701" y="1231"/>
                  </a:lnTo>
                  <a:lnTo>
                    <a:pt x="717" y="1151"/>
                  </a:lnTo>
                  <a:lnTo>
                    <a:pt x="730" y="1072"/>
                  </a:lnTo>
                  <a:lnTo>
                    <a:pt x="738" y="993"/>
                  </a:lnTo>
                  <a:lnTo>
                    <a:pt x="742" y="914"/>
                  </a:lnTo>
                  <a:lnTo>
                    <a:pt x="742" y="835"/>
                  </a:lnTo>
                  <a:lnTo>
                    <a:pt x="738" y="756"/>
                  </a:lnTo>
                  <a:lnTo>
                    <a:pt x="730" y="679"/>
                  </a:lnTo>
                  <a:lnTo>
                    <a:pt x="717" y="601"/>
                  </a:lnTo>
                  <a:lnTo>
                    <a:pt x="701" y="524"/>
                  </a:lnTo>
                  <a:lnTo>
                    <a:pt x="680" y="450"/>
                  </a:lnTo>
                  <a:lnTo>
                    <a:pt x="653" y="377"/>
                  </a:lnTo>
                  <a:lnTo>
                    <a:pt x="623" y="309"/>
                  </a:lnTo>
                  <a:lnTo>
                    <a:pt x="589" y="240"/>
                  </a:lnTo>
                  <a:lnTo>
                    <a:pt x="549" y="175"/>
                  </a:lnTo>
                  <a:lnTo>
                    <a:pt x="504" y="114"/>
                  </a:lnTo>
                  <a:lnTo>
                    <a:pt x="455" y="54"/>
                  </a:lnTo>
                  <a:lnTo>
                    <a:pt x="400" y="0"/>
                  </a:lnTo>
                  <a:lnTo>
                    <a:pt x="377" y="27"/>
                  </a:lnTo>
                  <a:close/>
                </a:path>
              </a:pathLst>
            </a:cu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253" name="Freeform 51"/>
            <p:cNvSpPr>
              <a:spLocks/>
            </p:cNvSpPr>
            <p:nvPr/>
          </p:nvSpPr>
          <p:spPr bwMode="auto">
            <a:xfrm>
              <a:off x="385" y="3697"/>
              <a:ext cx="529" cy="178"/>
            </a:xfrm>
            <a:custGeom>
              <a:avLst/>
              <a:gdLst>
                <a:gd name="T0" fmla="*/ 1 w 3172"/>
                <a:gd name="T1" fmla="*/ 30 h 1070"/>
                <a:gd name="T2" fmla="*/ 5 w 3172"/>
                <a:gd name="T3" fmla="*/ 24 h 1070"/>
                <a:gd name="T4" fmla="*/ 9 w 3172"/>
                <a:gd name="T5" fmla="*/ 20 h 1070"/>
                <a:gd name="T6" fmla="*/ 13 w 3172"/>
                <a:gd name="T7" fmla="*/ 15 h 1070"/>
                <a:gd name="T8" fmla="*/ 18 w 3172"/>
                <a:gd name="T9" fmla="*/ 12 h 1070"/>
                <a:gd name="T10" fmla="*/ 23 w 3172"/>
                <a:gd name="T11" fmla="*/ 8 h 1070"/>
                <a:gd name="T12" fmla="*/ 28 w 3172"/>
                <a:gd name="T13" fmla="*/ 6 h 1070"/>
                <a:gd name="T14" fmla="*/ 34 w 3172"/>
                <a:gd name="T15" fmla="*/ 3 h 1070"/>
                <a:gd name="T16" fmla="*/ 40 w 3172"/>
                <a:gd name="T17" fmla="*/ 2 h 1070"/>
                <a:gd name="T18" fmla="*/ 46 w 3172"/>
                <a:gd name="T19" fmla="*/ 1 h 1070"/>
                <a:gd name="T20" fmla="*/ 52 w 3172"/>
                <a:gd name="T21" fmla="*/ 1 h 1070"/>
                <a:gd name="T22" fmla="*/ 58 w 3172"/>
                <a:gd name="T23" fmla="*/ 1 h 1070"/>
                <a:gd name="T24" fmla="*/ 64 w 3172"/>
                <a:gd name="T25" fmla="*/ 3 h 1070"/>
                <a:gd name="T26" fmla="*/ 70 w 3172"/>
                <a:gd name="T27" fmla="*/ 5 h 1070"/>
                <a:gd name="T28" fmla="*/ 76 w 3172"/>
                <a:gd name="T29" fmla="*/ 8 h 1070"/>
                <a:gd name="T30" fmla="*/ 82 w 3172"/>
                <a:gd name="T31" fmla="*/ 12 h 1070"/>
                <a:gd name="T32" fmla="*/ 88 w 3172"/>
                <a:gd name="T33" fmla="*/ 17 h 1070"/>
                <a:gd name="T34" fmla="*/ 85 w 3172"/>
                <a:gd name="T35" fmla="*/ 13 h 1070"/>
                <a:gd name="T36" fmla="*/ 79 w 3172"/>
                <a:gd name="T37" fmla="*/ 9 h 1070"/>
                <a:gd name="T38" fmla="*/ 73 w 3172"/>
                <a:gd name="T39" fmla="*/ 5 h 1070"/>
                <a:gd name="T40" fmla="*/ 67 w 3172"/>
                <a:gd name="T41" fmla="*/ 3 h 1070"/>
                <a:gd name="T42" fmla="*/ 61 w 3172"/>
                <a:gd name="T43" fmla="*/ 1 h 1070"/>
                <a:gd name="T44" fmla="*/ 55 w 3172"/>
                <a:gd name="T45" fmla="*/ 0 h 1070"/>
                <a:gd name="T46" fmla="*/ 49 w 3172"/>
                <a:gd name="T47" fmla="*/ 0 h 1070"/>
                <a:gd name="T48" fmla="*/ 42 w 3172"/>
                <a:gd name="T49" fmla="*/ 0 h 1070"/>
                <a:gd name="T50" fmla="*/ 36 w 3172"/>
                <a:gd name="T51" fmla="*/ 2 h 1070"/>
                <a:gd name="T52" fmla="*/ 31 w 3172"/>
                <a:gd name="T53" fmla="*/ 3 h 1070"/>
                <a:gd name="T54" fmla="*/ 25 w 3172"/>
                <a:gd name="T55" fmla="*/ 6 h 1070"/>
                <a:gd name="T56" fmla="*/ 20 w 3172"/>
                <a:gd name="T57" fmla="*/ 9 h 1070"/>
                <a:gd name="T58" fmla="*/ 15 w 3172"/>
                <a:gd name="T59" fmla="*/ 13 h 1070"/>
                <a:gd name="T60" fmla="*/ 10 w 3172"/>
                <a:gd name="T61" fmla="*/ 17 h 1070"/>
                <a:gd name="T62" fmla="*/ 6 w 3172"/>
                <a:gd name="T63" fmla="*/ 21 h 1070"/>
                <a:gd name="T64" fmla="*/ 2 w 3172"/>
                <a:gd name="T65" fmla="*/ 26 h 1070"/>
                <a:gd name="T66" fmla="*/ 0 w 3172"/>
                <a:gd name="T67" fmla="*/ 30 h 1070"/>
                <a:gd name="T68" fmla="*/ 0 w 3172"/>
                <a:gd name="T69" fmla="*/ 29 h 1070"/>
                <a:gd name="T70" fmla="*/ 1 w 3172"/>
                <a:gd name="T71" fmla="*/ 29 h 1070"/>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3172" h="1070">
                  <a:moveTo>
                    <a:pt x="36" y="1050"/>
                  </a:moveTo>
                  <a:lnTo>
                    <a:pt x="36" y="1069"/>
                  </a:lnTo>
                  <a:lnTo>
                    <a:pt x="96" y="974"/>
                  </a:lnTo>
                  <a:lnTo>
                    <a:pt x="162" y="884"/>
                  </a:lnTo>
                  <a:lnTo>
                    <a:pt x="231" y="796"/>
                  </a:lnTo>
                  <a:lnTo>
                    <a:pt x="304" y="712"/>
                  </a:lnTo>
                  <a:lnTo>
                    <a:pt x="380" y="633"/>
                  </a:lnTo>
                  <a:lnTo>
                    <a:pt x="462" y="558"/>
                  </a:lnTo>
                  <a:lnTo>
                    <a:pt x="545" y="486"/>
                  </a:lnTo>
                  <a:lnTo>
                    <a:pt x="633" y="421"/>
                  </a:lnTo>
                  <a:lnTo>
                    <a:pt x="723" y="358"/>
                  </a:lnTo>
                  <a:lnTo>
                    <a:pt x="815" y="302"/>
                  </a:lnTo>
                  <a:lnTo>
                    <a:pt x="912" y="249"/>
                  </a:lnTo>
                  <a:lnTo>
                    <a:pt x="1008" y="204"/>
                  </a:lnTo>
                  <a:lnTo>
                    <a:pt x="1109" y="163"/>
                  </a:lnTo>
                  <a:lnTo>
                    <a:pt x="1211" y="126"/>
                  </a:lnTo>
                  <a:lnTo>
                    <a:pt x="1313" y="96"/>
                  </a:lnTo>
                  <a:lnTo>
                    <a:pt x="1420" y="72"/>
                  </a:lnTo>
                  <a:lnTo>
                    <a:pt x="1526" y="52"/>
                  </a:lnTo>
                  <a:lnTo>
                    <a:pt x="1635" y="40"/>
                  </a:lnTo>
                  <a:lnTo>
                    <a:pt x="1743" y="33"/>
                  </a:lnTo>
                  <a:lnTo>
                    <a:pt x="1852" y="36"/>
                  </a:lnTo>
                  <a:lnTo>
                    <a:pt x="1961" y="41"/>
                  </a:lnTo>
                  <a:lnTo>
                    <a:pt x="2072" y="56"/>
                  </a:lnTo>
                  <a:lnTo>
                    <a:pt x="2182" y="76"/>
                  </a:lnTo>
                  <a:lnTo>
                    <a:pt x="2294" y="105"/>
                  </a:lnTo>
                  <a:lnTo>
                    <a:pt x="2403" y="139"/>
                  </a:lnTo>
                  <a:lnTo>
                    <a:pt x="2512" y="181"/>
                  </a:lnTo>
                  <a:lnTo>
                    <a:pt x="2620" y="232"/>
                  </a:lnTo>
                  <a:lnTo>
                    <a:pt x="2730" y="290"/>
                  </a:lnTo>
                  <a:lnTo>
                    <a:pt x="2837" y="353"/>
                  </a:lnTo>
                  <a:lnTo>
                    <a:pt x="2943" y="428"/>
                  </a:lnTo>
                  <a:lnTo>
                    <a:pt x="3046" y="509"/>
                  </a:lnTo>
                  <a:lnTo>
                    <a:pt x="3149" y="601"/>
                  </a:lnTo>
                  <a:lnTo>
                    <a:pt x="3172" y="574"/>
                  </a:lnTo>
                  <a:lnTo>
                    <a:pt x="3067" y="483"/>
                  </a:lnTo>
                  <a:lnTo>
                    <a:pt x="2963" y="399"/>
                  </a:lnTo>
                  <a:lnTo>
                    <a:pt x="2856" y="324"/>
                  </a:lnTo>
                  <a:lnTo>
                    <a:pt x="2745" y="257"/>
                  </a:lnTo>
                  <a:lnTo>
                    <a:pt x="2636" y="200"/>
                  </a:lnTo>
                  <a:lnTo>
                    <a:pt x="2525" y="149"/>
                  </a:lnTo>
                  <a:lnTo>
                    <a:pt x="2413" y="105"/>
                  </a:lnTo>
                  <a:lnTo>
                    <a:pt x="2301" y="70"/>
                  </a:lnTo>
                  <a:lnTo>
                    <a:pt x="2187" y="41"/>
                  </a:lnTo>
                  <a:lnTo>
                    <a:pt x="2077" y="22"/>
                  </a:lnTo>
                  <a:lnTo>
                    <a:pt x="1964" y="7"/>
                  </a:lnTo>
                  <a:lnTo>
                    <a:pt x="1852" y="1"/>
                  </a:lnTo>
                  <a:lnTo>
                    <a:pt x="1743" y="0"/>
                  </a:lnTo>
                  <a:lnTo>
                    <a:pt x="1631" y="5"/>
                  </a:lnTo>
                  <a:lnTo>
                    <a:pt x="1521" y="18"/>
                  </a:lnTo>
                  <a:lnTo>
                    <a:pt x="1414" y="38"/>
                  </a:lnTo>
                  <a:lnTo>
                    <a:pt x="1306" y="61"/>
                  </a:lnTo>
                  <a:lnTo>
                    <a:pt x="1201" y="91"/>
                  </a:lnTo>
                  <a:lnTo>
                    <a:pt x="1096" y="128"/>
                  </a:lnTo>
                  <a:lnTo>
                    <a:pt x="995" y="171"/>
                  </a:lnTo>
                  <a:lnTo>
                    <a:pt x="896" y="218"/>
                  </a:lnTo>
                  <a:lnTo>
                    <a:pt x="799" y="271"/>
                  </a:lnTo>
                  <a:lnTo>
                    <a:pt x="705" y="329"/>
                  </a:lnTo>
                  <a:lnTo>
                    <a:pt x="612" y="392"/>
                  </a:lnTo>
                  <a:lnTo>
                    <a:pt x="524" y="459"/>
                  </a:lnTo>
                  <a:lnTo>
                    <a:pt x="438" y="532"/>
                  </a:lnTo>
                  <a:lnTo>
                    <a:pt x="357" y="606"/>
                  </a:lnTo>
                  <a:lnTo>
                    <a:pt x="278" y="689"/>
                  </a:lnTo>
                  <a:lnTo>
                    <a:pt x="204" y="773"/>
                  </a:lnTo>
                  <a:lnTo>
                    <a:pt x="132" y="863"/>
                  </a:lnTo>
                  <a:lnTo>
                    <a:pt x="67" y="956"/>
                  </a:lnTo>
                  <a:lnTo>
                    <a:pt x="7" y="1051"/>
                  </a:lnTo>
                  <a:lnTo>
                    <a:pt x="7" y="1070"/>
                  </a:lnTo>
                  <a:lnTo>
                    <a:pt x="7" y="1051"/>
                  </a:lnTo>
                  <a:lnTo>
                    <a:pt x="0" y="1060"/>
                  </a:lnTo>
                  <a:lnTo>
                    <a:pt x="7" y="1070"/>
                  </a:lnTo>
                  <a:lnTo>
                    <a:pt x="36" y="1050"/>
                  </a:lnTo>
                  <a:close/>
                </a:path>
              </a:pathLst>
            </a:cu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254" name="Freeform 52"/>
            <p:cNvSpPr>
              <a:spLocks/>
            </p:cNvSpPr>
            <p:nvPr/>
          </p:nvSpPr>
          <p:spPr bwMode="auto">
            <a:xfrm>
              <a:off x="528" y="4354"/>
              <a:ext cx="227" cy="131"/>
            </a:xfrm>
            <a:custGeom>
              <a:avLst/>
              <a:gdLst>
                <a:gd name="T0" fmla="*/ 21 w 1361"/>
                <a:gd name="T1" fmla="*/ 0 h 781"/>
                <a:gd name="T2" fmla="*/ 25 w 1361"/>
                <a:gd name="T3" fmla="*/ 1 h 781"/>
                <a:gd name="T4" fmla="*/ 28 w 1361"/>
                <a:gd name="T5" fmla="*/ 1 h 781"/>
                <a:gd name="T6" fmla="*/ 31 w 1361"/>
                <a:gd name="T7" fmla="*/ 3 h 781"/>
                <a:gd name="T8" fmla="*/ 34 w 1361"/>
                <a:gd name="T9" fmla="*/ 4 h 781"/>
                <a:gd name="T10" fmla="*/ 36 w 1361"/>
                <a:gd name="T11" fmla="*/ 6 h 781"/>
                <a:gd name="T12" fmla="*/ 37 w 1361"/>
                <a:gd name="T13" fmla="*/ 8 h 781"/>
                <a:gd name="T14" fmla="*/ 38 w 1361"/>
                <a:gd name="T15" fmla="*/ 10 h 781"/>
                <a:gd name="T16" fmla="*/ 38 w 1361"/>
                <a:gd name="T17" fmla="*/ 12 h 781"/>
                <a:gd name="T18" fmla="*/ 37 w 1361"/>
                <a:gd name="T19" fmla="*/ 14 h 781"/>
                <a:gd name="T20" fmla="*/ 36 w 1361"/>
                <a:gd name="T21" fmla="*/ 16 h 781"/>
                <a:gd name="T22" fmla="*/ 34 w 1361"/>
                <a:gd name="T23" fmla="*/ 18 h 781"/>
                <a:gd name="T24" fmla="*/ 31 w 1361"/>
                <a:gd name="T25" fmla="*/ 19 h 781"/>
                <a:gd name="T26" fmla="*/ 28 w 1361"/>
                <a:gd name="T27" fmla="*/ 21 h 781"/>
                <a:gd name="T28" fmla="*/ 25 w 1361"/>
                <a:gd name="T29" fmla="*/ 21 h 781"/>
                <a:gd name="T30" fmla="*/ 21 w 1361"/>
                <a:gd name="T31" fmla="*/ 22 h 781"/>
                <a:gd name="T32" fmla="*/ 17 w 1361"/>
                <a:gd name="T33" fmla="*/ 22 h 781"/>
                <a:gd name="T34" fmla="*/ 13 w 1361"/>
                <a:gd name="T35" fmla="*/ 21 h 781"/>
                <a:gd name="T36" fmla="*/ 10 w 1361"/>
                <a:gd name="T37" fmla="*/ 21 h 781"/>
                <a:gd name="T38" fmla="*/ 7 w 1361"/>
                <a:gd name="T39" fmla="*/ 19 h 781"/>
                <a:gd name="T40" fmla="*/ 4 w 1361"/>
                <a:gd name="T41" fmla="*/ 18 h 781"/>
                <a:gd name="T42" fmla="*/ 2 w 1361"/>
                <a:gd name="T43" fmla="*/ 16 h 781"/>
                <a:gd name="T44" fmla="*/ 1 w 1361"/>
                <a:gd name="T45" fmla="*/ 14 h 781"/>
                <a:gd name="T46" fmla="*/ 0 w 1361"/>
                <a:gd name="T47" fmla="*/ 12 h 781"/>
                <a:gd name="T48" fmla="*/ 0 w 1361"/>
                <a:gd name="T49" fmla="*/ 10 h 781"/>
                <a:gd name="T50" fmla="*/ 1 w 1361"/>
                <a:gd name="T51" fmla="*/ 8 h 781"/>
                <a:gd name="T52" fmla="*/ 2 w 1361"/>
                <a:gd name="T53" fmla="*/ 6 h 781"/>
                <a:gd name="T54" fmla="*/ 4 w 1361"/>
                <a:gd name="T55" fmla="*/ 4 h 781"/>
                <a:gd name="T56" fmla="*/ 7 w 1361"/>
                <a:gd name="T57" fmla="*/ 3 h 781"/>
                <a:gd name="T58" fmla="*/ 10 w 1361"/>
                <a:gd name="T59" fmla="*/ 1 h 781"/>
                <a:gd name="T60" fmla="*/ 13 w 1361"/>
                <a:gd name="T61" fmla="*/ 1 h 781"/>
                <a:gd name="T62" fmla="*/ 17 w 1361"/>
                <a:gd name="T63" fmla="*/ 0 h 781"/>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1361" h="781">
                  <a:moveTo>
                    <a:pt x="681" y="0"/>
                  </a:moveTo>
                  <a:lnTo>
                    <a:pt x="751" y="4"/>
                  </a:lnTo>
                  <a:lnTo>
                    <a:pt x="818" y="8"/>
                  </a:lnTo>
                  <a:lnTo>
                    <a:pt x="882" y="18"/>
                  </a:lnTo>
                  <a:lnTo>
                    <a:pt x="945" y="30"/>
                  </a:lnTo>
                  <a:lnTo>
                    <a:pt x="1005" y="48"/>
                  </a:lnTo>
                  <a:lnTo>
                    <a:pt x="1061" y="68"/>
                  </a:lnTo>
                  <a:lnTo>
                    <a:pt x="1113" y="91"/>
                  </a:lnTo>
                  <a:lnTo>
                    <a:pt x="1162" y="115"/>
                  </a:lnTo>
                  <a:lnTo>
                    <a:pt x="1206" y="143"/>
                  </a:lnTo>
                  <a:lnTo>
                    <a:pt x="1245" y="173"/>
                  </a:lnTo>
                  <a:lnTo>
                    <a:pt x="1279" y="205"/>
                  </a:lnTo>
                  <a:lnTo>
                    <a:pt x="1307" y="239"/>
                  </a:lnTo>
                  <a:lnTo>
                    <a:pt x="1330" y="274"/>
                  </a:lnTo>
                  <a:lnTo>
                    <a:pt x="1346" y="311"/>
                  </a:lnTo>
                  <a:lnTo>
                    <a:pt x="1357" y="351"/>
                  </a:lnTo>
                  <a:lnTo>
                    <a:pt x="1361" y="390"/>
                  </a:lnTo>
                  <a:lnTo>
                    <a:pt x="1357" y="431"/>
                  </a:lnTo>
                  <a:lnTo>
                    <a:pt x="1346" y="470"/>
                  </a:lnTo>
                  <a:lnTo>
                    <a:pt x="1330" y="506"/>
                  </a:lnTo>
                  <a:lnTo>
                    <a:pt x="1307" y="543"/>
                  </a:lnTo>
                  <a:lnTo>
                    <a:pt x="1279" y="578"/>
                  </a:lnTo>
                  <a:lnTo>
                    <a:pt x="1245" y="609"/>
                  </a:lnTo>
                  <a:lnTo>
                    <a:pt x="1206" y="640"/>
                  </a:lnTo>
                  <a:lnTo>
                    <a:pt x="1162" y="667"/>
                  </a:lnTo>
                  <a:lnTo>
                    <a:pt x="1113" y="692"/>
                  </a:lnTo>
                  <a:lnTo>
                    <a:pt x="1061" y="715"/>
                  </a:lnTo>
                  <a:lnTo>
                    <a:pt x="1005" y="735"/>
                  </a:lnTo>
                  <a:lnTo>
                    <a:pt x="945" y="751"/>
                  </a:lnTo>
                  <a:lnTo>
                    <a:pt x="882" y="765"/>
                  </a:lnTo>
                  <a:lnTo>
                    <a:pt x="818" y="774"/>
                  </a:lnTo>
                  <a:lnTo>
                    <a:pt x="751" y="779"/>
                  </a:lnTo>
                  <a:lnTo>
                    <a:pt x="681" y="781"/>
                  </a:lnTo>
                  <a:lnTo>
                    <a:pt x="611" y="779"/>
                  </a:lnTo>
                  <a:lnTo>
                    <a:pt x="543" y="774"/>
                  </a:lnTo>
                  <a:lnTo>
                    <a:pt x="479" y="765"/>
                  </a:lnTo>
                  <a:lnTo>
                    <a:pt x="416" y="751"/>
                  </a:lnTo>
                  <a:lnTo>
                    <a:pt x="356" y="735"/>
                  </a:lnTo>
                  <a:lnTo>
                    <a:pt x="300" y="715"/>
                  </a:lnTo>
                  <a:lnTo>
                    <a:pt x="249" y="692"/>
                  </a:lnTo>
                  <a:lnTo>
                    <a:pt x="200" y="667"/>
                  </a:lnTo>
                  <a:lnTo>
                    <a:pt x="156" y="640"/>
                  </a:lnTo>
                  <a:lnTo>
                    <a:pt x="116" y="609"/>
                  </a:lnTo>
                  <a:lnTo>
                    <a:pt x="83" y="578"/>
                  </a:lnTo>
                  <a:lnTo>
                    <a:pt x="55" y="543"/>
                  </a:lnTo>
                  <a:lnTo>
                    <a:pt x="30" y="506"/>
                  </a:lnTo>
                  <a:lnTo>
                    <a:pt x="14" y="470"/>
                  </a:lnTo>
                  <a:lnTo>
                    <a:pt x="5" y="431"/>
                  </a:lnTo>
                  <a:lnTo>
                    <a:pt x="0" y="390"/>
                  </a:lnTo>
                  <a:lnTo>
                    <a:pt x="5" y="351"/>
                  </a:lnTo>
                  <a:lnTo>
                    <a:pt x="14" y="311"/>
                  </a:lnTo>
                  <a:lnTo>
                    <a:pt x="30" y="274"/>
                  </a:lnTo>
                  <a:lnTo>
                    <a:pt x="55" y="239"/>
                  </a:lnTo>
                  <a:lnTo>
                    <a:pt x="83" y="205"/>
                  </a:lnTo>
                  <a:lnTo>
                    <a:pt x="116" y="173"/>
                  </a:lnTo>
                  <a:lnTo>
                    <a:pt x="156" y="143"/>
                  </a:lnTo>
                  <a:lnTo>
                    <a:pt x="200" y="115"/>
                  </a:lnTo>
                  <a:lnTo>
                    <a:pt x="249" y="91"/>
                  </a:lnTo>
                  <a:lnTo>
                    <a:pt x="300" y="68"/>
                  </a:lnTo>
                  <a:lnTo>
                    <a:pt x="356" y="48"/>
                  </a:lnTo>
                  <a:lnTo>
                    <a:pt x="416" y="30"/>
                  </a:lnTo>
                  <a:lnTo>
                    <a:pt x="479" y="18"/>
                  </a:lnTo>
                  <a:lnTo>
                    <a:pt x="543" y="8"/>
                  </a:lnTo>
                  <a:lnTo>
                    <a:pt x="611" y="4"/>
                  </a:lnTo>
                  <a:lnTo>
                    <a:pt x="681" y="0"/>
                  </a:lnTo>
                  <a:close/>
                </a:path>
              </a:pathLst>
            </a:cu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255" name="Freeform 53"/>
            <p:cNvSpPr>
              <a:spLocks/>
            </p:cNvSpPr>
            <p:nvPr/>
          </p:nvSpPr>
          <p:spPr bwMode="auto">
            <a:xfrm>
              <a:off x="641" y="4351"/>
              <a:ext cx="117" cy="68"/>
            </a:xfrm>
            <a:custGeom>
              <a:avLst/>
              <a:gdLst>
                <a:gd name="T0" fmla="*/ 20 w 699"/>
                <a:gd name="T1" fmla="*/ 11 h 408"/>
                <a:gd name="T2" fmla="*/ 19 w 699"/>
                <a:gd name="T3" fmla="*/ 10 h 408"/>
                <a:gd name="T4" fmla="*/ 19 w 699"/>
                <a:gd name="T5" fmla="*/ 9 h 408"/>
                <a:gd name="T6" fmla="*/ 19 w 699"/>
                <a:gd name="T7" fmla="*/ 8 h 408"/>
                <a:gd name="T8" fmla="*/ 18 w 699"/>
                <a:gd name="T9" fmla="*/ 7 h 408"/>
                <a:gd name="T10" fmla="*/ 17 w 699"/>
                <a:gd name="T11" fmla="*/ 6 h 408"/>
                <a:gd name="T12" fmla="*/ 16 w 699"/>
                <a:gd name="T13" fmla="*/ 5 h 408"/>
                <a:gd name="T14" fmla="*/ 15 w 699"/>
                <a:gd name="T15" fmla="*/ 4 h 408"/>
                <a:gd name="T16" fmla="*/ 14 w 699"/>
                <a:gd name="T17" fmla="*/ 3 h 408"/>
                <a:gd name="T18" fmla="*/ 12 w 699"/>
                <a:gd name="T19" fmla="*/ 3 h 408"/>
                <a:gd name="T20" fmla="*/ 11 w 699"/>
                <a:gd name="T21" fmla="*/ 2 h 408"/>
                <a:gd name="T22" fmla="*/ 9 w 699"/>
                <a:gd name="T23" fmla="*/ 1 h 408"/>
                <a:gd name="T24" fmla="*/ 8 w 699"/>
                <a:gd name="T25" fmla="*/ 1 h 408"/>
                <a:gd name="T26" fmla="*/ 6 w 699"/>
                <a:gd name="T27" fmla="*/ 1 h 408"/>
                <a:gd name="T28" fmla="*/ 4 w 699"/>
                <a:gd name="T29" fmla="*/ 0 h 408"/>
                <a:gd name="T30" fmla="*/ 2 w 699"/>
                <a:gd name="T31" fmla="*/ 0 h 408"/>
                <a:gd name="T32" fmla="*/ 0 w 699"/>
                <a:gd name="T33" fmla="*/ 0 h 408"/>
                <a:gd name="T34" fmla="*/ 0 w 699"/>
                <a:gd name="T35" fmla="*/ 1 h 408"/>
                <a:gd name="T36" fmla="*/ 2 w 699"/>
                <a:gd name="T37" fmla="*/ 1 h 408"/>
                <a:gd name="T38" fmla="*/ 4 w 699"/>
                <a:gd name="T39" fmla="*/ 1 h 408"/>
                <a:gd name="T40" fmla="*/ 6 w 699"/>
                <a:gd name="T41" fmla="*/ 2 h 408"/>
                <a:gd name="T42" fmla="*/ 7 w 699"/>
                <a:gd name="T43" fmla="*/ 2 h 408"/>
                <a:gd name="T44" fmla="*/ 9 w 699"/>
                <a:gd name="T45" fmla="*/ 2 h 408"/>
                <a:gd name="T46" fmla="*/ 10 w 699"/>
                <a:gd name="T47" fmla="*/ 3 h 408"/>
                <a:gd name="T48" fmla="*/ 12 w 699"/>
                <a:gd name="T49" fmla="*/ 4 h 408"/>
                <a:gd name="T50" fmla="*/ 13 w 699"/>
                <a:gd name="T51" fmla="*/ 4 h 408"/>
                <a:gd name="T52" fmla="*/ 14 w 699"/>
                <a:gd name="T53" fmla="*/ 5 h 408"/>
                <a:gd name="T54" fmla="*/ 16 w 699"/>
                <a:gd name="T55" fmla="*/ 6 h 408"/>
                <a:gd name="T56" fmla="*/ 16 w 699"/>
                <a:gd name="T57" fmla="*/ 7 h 408"/>
                <a:gd name="T58" fmla="*/ 17 w 699"/>
                <a:gd name="T59" fmla="*/ 8 h 408"/>
                <a:gd name="T60" fmla="*/ 18 w 699"/>
                <a:gd name="T61" fmla="*/ 8 h 408"/>
                <a:gd name="T62" fmla="*/ 18 w 699"/>
                <a:gd name="T63" fmla="*/ 9 h 408"/>
                <a:gd name="T64" fmla="*/ 18 w 699"/>
                <a:gd name="T65" fmla="*/ 10 h 408"/>
                <a:gd name="T66" fmla="*/ 19 w 699"/>
                <a:gd name="T67" fmla="*/ 11 h 408"/>
                <a:gd name="T68" fmla="*/ 20 w 699"/>
                <a:gd name="T69" fmla="*/ 11 h 408"/>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699" h="408">
                  <a:moveTo>
                    <a:pt x="699" y="408"/>
                  </a:moveTo>
                  <a:lnTo>
                    <a:pt x="693" y="366"/>
                  </a:lnTo>
                  <a:lnTo>
                    <a:pt x="683" y="325"/>
                  </a:lnTo>
                  <a:lnTo>
                    <a:pt x="665" y="285"/>
                  </a:lnTo>
                  <a:lnTo>
                    <a:pt x="641" y="246"/>
                  </a:lnTo>
                  <a:lnTo>
                    <a:pt x="612" y="211"/>
                  </a:lnTo>
                  <a:lnTo>
                    <a:pt x="575" y="177"/>
                  </a:lnTo>
                  <a:lnTo>
                    <a:pt x="534" y="146"/>
                  </a:lnTo>
                  <a:lnTo>
                    <a:pt x="489" y="117"/>
                  </a:lnTo>
                  <a:lnTo>
                    <a:pt x="439" y="93"/>
                  </a:lnTo>
                  <a:lnTo>
                    <a:pt x="387" y="68"/>
                  </a:lnTo>
                  <a:lnTo>
                    <a:pt x="330" y="48"/>
                  </a:lnTo>
                  <a:lnTo>
                    <a:pt x="267" y="32"/>
                  </a:lnTo>
                  <a:lnTo>
                    <a:pt x="205" y="18"/>
                  </a:lnTo>
                  <a:lnTo>
                    <a:pt x="139" y="9"/>
                  </a:lnTo>
                  <a:lnTo>
                    <a:pt x="70" y="4"/>
                  </a:lnTo>
                  <a:lnTo>
                    <a:pt x="0" y="0"/>
                  </a:lnTo>
                  <a:lnTo>
                    <a:pt x="0" y="37"/>
                  </a:lnTo>
                  <a:lnTo>
                    <a:pt x="70" y="38"/>
                  </a:lnTo>
                  <a:lnTo>
                    <a:pt x="136" y="44"/>
                  </a:lnTo>
                  <a:lnTo>
                    <a:pt x="199" y="53"/>
                  </a:lnTo>
                  <a:lnTo>
                    <a:pt x="259" y="66"/>
                  </a:lnTo>
                  <a:lnTo>
                    <a:pt x="320" y="83"/>
                  </a:lnTo>
                  <a:lnTo>
                    <a:pt x="373" y="103"/>
                  </a:lnTo>
                  <a:lnTo>
                    <a:pt x="426" y="124"/>
                  </a:lnTo>
                  <a:lnTo>
                    <a:pt x="474" y="149"/>
                  </a:lnTo>
                  <a:lnTo>
                    <a:pt x="516" y="175"/>
                  </a:lnTo>
                  <a:lnTo>
                    <a:pt x="554" y="204"/>
                  </a:lnTo>
                  <a:lnTo>
                    <a:pt x="585" y="234"/>
                  </a:lnTo>
                  <a:lnTo>
                    <a:pt x="612" y="268"/>
                  </a:lnTo>
                  <a:lnTo>
                    <a:pt x="634" y="300"/>
                  </a:lnTo>
                  <a:lnTo>
                    <a:pt x="649" y="335"/>
                  </a:lnTo>
                  <a:lnTo>
                    <a:pt x="660" y="371"/>
                  </a:lnTo>
                  <a:lnTo>
                    <a:pt x="662" y="408"/>
                  </a:lnTo>
                  <a:lnTo>
                    <a:pt x="699" y="408"/>
                  </a:lnTo>
                  <a:close/>
                </a:path>
              </a:pathLst>
            </a:cu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256" name="Freeform 54"/>
            <p:cNvSpPr>
              <a:spLocks/>
            </p:cNvSpPr>
            <p:nvPr/>
          </p:nvSpPr>
          <p:spPr bwMode="auto">
            <a:xfrm>
              <a:off x="641" y="4419"/>
              <a:ext cx="117" cy="69"/>
            </a:xfrm>
            <a:custGeom>
              <a:avLst/>
              <a:gdLst>
                <a:gd name="T0" fmla="*/ 0 w 699"/>
                <a:gd name="T1" fmla="*/ 12 h 411"/>
                <a:gd name="T2" fmla="*/ 2 w 699"/>
                <a:gd name="T3" fmla="*/ 11 h 411"/>
                <a:gd name="T4" fmla="*/ 4 w 699"/>
                <a:gd name="T5" fmla="*/ 11 h 411"/>
                <a:gd name="T6" fmla="*/ 6 w 699"/>
                <a:gd name="T7" fmla="*/ 11 h 411"/>
                <a:gd name="T8" fmla="*/ 8 w 699"/>
                <a:gd name="T9" fmla="*/ 11 h 411"/>
                <a:gd name="T10" fmla="*/ 9 w 699"/>
                <a:gd name="T11" fmla="*/ 10 h 411"/>
                <a:gd name="T12" fmla="*/ 11 w 699"/>
                <a:gd name="T13" fmla="*/ 10 h 411"/>
                <a:gd name="T14" fmla="*/ 12 w 699"/>
                <a:gd name="T15" fmla="*/ 9 h 411"/>
                <a:gd name="T16" fmla="*/ 14 w 699"/>
                <a:gd name="T17" fmla="*/ 8 h 411"/>
                <a:gd name="T18" fmla="*/ 15 w 699"/>
                <a:gd name="T19" fmla="*/ 7 h 411"/>
                <a:gd name="T20" fmla="*/ 16 w 699"/>
                <a:gd name="T21" fmla="*/ 7 h 411"/>
                <a:gd name="T22" fmla="*/ 17 w 699"/>
                <a:gd name="T23" fmla="*/ 6 h 411"/>
                <a:gd name="T24" fmla="*/ 18 w 699"/>
                <a:gd name="T25" fmla="*/ 5 h 411"/>
                <a:gd name="T26" fmla="*/ 19 w 699"/>
                <a:gd name="T27" fmla="*/ 4 h 411"/>
                <a:gd name="T28" fmla="*/ 19 w 699"/>
                <a:gd name="T29" fmla="*/ 2 h 411"/>
                <a:gd name="T30" fmla="*/ 19 w 699"/>
                <a:gd name="T31" fmla="*/ 1 h 411"/>
                <a:gd name="T32" fmla="*/ 20 w 699"/>
                <a:gd name="T33" fmla="*/ 0 h 411"/>
                <a:gd name="T34" fmla="*/ 19 w 699"/>
                <a:gd name="T35" fmla="*/ 0 h 411"/>
                <a:gd name="T36" fmla="*/ 18 w 699"/>
                <a:gd name="T37" fmla="*/ 1 h 411"/>
                <a:gd name="T38" fmla="*/ 18 w 699"/>
                <a:gd name="T39" fmla="*/ 2 h 411"/>
                <a:gd name="T40" fmla="*/ 18 w 699"/>
                <a:gd name="T41" fmla="*/ 3 h 411"/>
                <a:gd name="T42" fmla="*/ 17 w 699"/>
                <a:gd name="T43" fmla="*/ 4 h 411"/>
                <a:gd name="T44" fmla="*/ 16 w 699"/>
                <a:gd name="T45" fmla="*/ 5 h 411"/>
                <a:gd name="T46" fmla="*/ 16 w 699"/>
                <a:gd name="T47" fmla="*/ 6 h 411"/>
                <a:gd name="T48" fmla="*/ 14 w 699"/>
                <a:gd name="T49" fmla="*/ 7 h 411"/>
                <a:gd name="T50" fmla="*/ 13 w 699"/>
                <a:gd name="T51" fmla="*/ 7 h 411"/>
                <a:gd name="T52" fmla="*/ 12 w 699"/>
                <a:gd name="T53" fmla="*/ 8 h 411"/>
                <a:gd name="T54" fmla="*/ 10 w 699"/>
                <a:gd name="T55" fmla="*/ 9 h 411"/>
                <a:gd name="T56" fmla="*/ 9 w 699"/>
                <a:gd name="T57" fmla="*/ 9 h 411"/>
                <a:gd name="T58" fmla="*/ 7 w 699"/>
                <a:gd name="T59" fmla="*/ 10 h 411"/>
                <a:gd name="T60" fmla="*/ 6 w 699"/>
                <a:gd name="T61" fmla="*/ 10 h 411"/>
                <a:gd name="T62" fmla="*/ 4 w 699"/>
                <a:gd name="T63" fmla="*/ 10 h 411"/>
                <a:gd name="T64" fmla="*/ 2 w 699"/>
                <a:gd name="T65" fmla="*/ 11 h 411"/>
                <a:gd name="T66" fmla="*/ 0 w 699"/>
                <a:gd name="T67" fmla="*/ 11 h 411"/>
                <a:gd name="T68" fmla="*/ 0 w 699"/>
                <a:gd name="T69" fmla="*/ 12 h 411"/>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699" h="411">
                  <a:moveTo>
                    <a:pt x="0" y="411"/>
                  </a:moveTo>
                  <a:lnTo>
                    <a:pt x="70" y="406"/>
                  </a:lnTo>
                  <a:lnTo>
                    <a:pt x="139" y="402"/>
                  </a:lnTo>
                  <a:lnTo>
                    <a:pt x="205" y="391"/>
                  </a:lnTo>
                  <a:lnTo>
                    <a:pt x="267" y="378"/>
                  </a:lnTo>
                  <a:lnTo>
                    <a:pt x="330" y="361"/>
                  </a:lnTo>
                  <a:lnTo>
                    <a:pt x="387" y="341"/>
                  </a:lnTo>
                  <a:lnTo>
                    <a:pt x="439" y="318"/>
                  </a:lnTo>
                  <a:lnTo>
                    <a:pt x="489" y="294"/>
                  </a:lnTo>
                  <a:lnTo>
                    <a:pt x="534" y="264"/>
                  </a:lnTo>
                  <a:lnTo>
                    <a:pt x="575" y="232"/>
                  </a:lnTo>
                  <a:lnTo>
                    <a:pt x="612" y="200"/>
                  </a:lnTo>
                  <a:lnTo>
                    <a:pt x="641" y="164"/>
                  </a:lnTo>
                  <a:lnTo>
                    <a:pt x="665" y="124"/>
                  </a:lnTo>
                  <a:lnTo>
                    <a:pt x="683" y="85"/>
                  </a:lnTo>
                  <a:lnTo>
                    <a:pt x="693" y="43"/>
                  </a:lnTo>
                  <a:lnTo>
                    <a:pt x="699" y="0"/>
                  </a:lnTo>
                  <a:lnTo>
                    <a:pt x="662" y="0"/>
                  </a:lnTo>
                  <a:lnTo>
                    <a:pt x="660" y="37"/>
                  </a:lnTo>
                  <a:lnTo>
                    <a:pt x="649" y="74"/>
                  </a:lnTo>
                  <a:lnTo>
                    <a:pt x="634" y="108"/>
                  </a:lnTo>
                  <a:lnTo>
                    <a:pt x="612" y="143"/>
                  </a:lnTo>
                  <a:lnTo>
                    <a:pt x="585" y="175"/>
                  </a:lnTo>
                  <a:lnTo>
                    <a:pt x="554" y="207"/>
                  </a:lnTo>
                  <a:lnTo>
                    <a:pt x="516" y="236"/>
                  </a:lnTo>
                  <a:lnTo>
                    <a:pt x="474" y="261"/>
                  </a:lnTo>
                  <a:lnTo>
                    <a:pt x="426" y="287"/>
                  </a:lnTo>
                  <a:lnTo>
                    <a:pt x="373" y="308"/>
                  </a:lnTo>
                  <a:lnTo>
                    <a:pt x="320" y="327"/>
                  </a:lnTo>
                  <a:lnTo>
                    <a:pt x="259" y="345"/>
                  </a:lnTo>
                  <a:lnTo>
                    <a:pt x="199" y="357"/>
                  </a:lnTo>
                  <a:lnTo>
                    <a:pt x="136" y="367"/>
                  </a:lnTo>
                  <a:lnTo>
                    <a:pt x="70" y="373"/>
                  </a:lnTo>
                  <a:lnTo>
                    <a:pt x="0" y="374"/>
                  </a:lnTo>
                  <a:lnTo>
                    <a:pt x="0" y="411"/>
                  </a:lnTo>
                  <a:close/>
                </a:path>
              </a:pathLst>
            </a:cu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257" name="Freeform 55"/>
            <p:cNvSpPr>
              <a:spLocks/>
            </p:cNvSpPr>
            <p:nvPr/>
          </p:nvSpPr>
          <p:spPr bwMode="auto">
            <a:xfrm>
              <a:off x="525" y="4419"/>
              <a:ext cx="116" cy="69"/>
            </a:xfrm>
            <a:custGeom>
              <a:avLst/>
              <a:gdLst>
                <a:gd name="T0" fmla="*/ 0 w 699"/>
                <a:gd name="T1" fmla="*/ 0 h 411"/>
                <a:gd name="T2" fmla="*/ 0 w 699"/>
                <a:gd name="T3" fmla="*/ 1 h 411"/>
                <a:gd name="T4" fmla="*/ 0 w 699"/>
                <a:gd name="T5" fmla="*/ 2 h 411"/>
                <a:gd name="T6" fmla="*/ 1 w 699"/>
                <a:gd name="T7" fmla="*/ 4 h 411"/>
                <a:gd name="T8" fmla="*/ 2 w 699"/>
                <a:gd name="T9" fmla="*/ 5 h 411"/>
                <a:gd name="T10" fmla="*/ 2 w 699"/>
                <a:gd name="T11" fmla="*/ 6 h 411"/>
                <a:gd name="T12" fmla="*/ 3 w 699"/>
                <a:gd name="T13" fmla="*/ 7 h 411"/>
                <a:gd name="T14" fmla="*/ 5 w 699"/>
                <a:gd name="T15" fmla="*/ 7 h 411"/>
                <a:gd name="T16" fmla="*/ 6 w 699"/>
                <a:gd name="T17" fmla="*/ 8 h 411"/>
                <a:gd name="T18" fmla="*/ 7 w 699"/>
                <a:gd name="T19" fmla="*/ 9 h 411"/>
                <a:gd name="T20" fmla="*/ 9 w 699"/>
                <a:gd name="T21" fmla="*/ 10 h 411"/>
                <a:gd name="T22" fmla="*/ 10 w 699"/>
                <a:gd name="T23" fmla="*/ 10 h 411"/>
                <a:gd name="T24" fmla="*/ 12 w 699"/>
                <a:gd name="T25" fmla="*/ 11 h 411"/>
                <a:gd name="T26" fmla="*/ 14 w 699"/>
                <a:gd name="T27" fmla="*/ 11 h 411"/>
                <a:gd name="T28" fmla="*/ 15 w 699"/>
                <a:gd name="T29" fmla="*/ 11 h 411"/>
                <a:gd name="T30" fmla="*/ 17 w 699"/>
                <a:gd name="T31" fmla="*/ 11 h 411"/>
                <a:gd name="T32" fmla="*/ 19 w 699"/>
                <a:gd name="T33" fmla="*/ 12 h 411"/>
                <a:gd name="T34" fmla="*/ 19 w 699"/>
                <a:gd name="T35" fmla="*/ 11 h 411"/>
                <a:gd name="T36" fmla="*/ 17 w 699"/>
                <a:gd name="T37" fmla="*/ 11 h 411"/>
                <a:gd name="T38" fmla="*/ 15 w 699"/>
                <a:gd name="T39" fmla="*/ 10 h 411"/>
                <a:gd name="T40" fmla="*/ 14 w 699"/>
                <a:gd name="T41" fmla="*/ 10 h 411"/>
                <a:gd name="T42" fmla="*/ 12 w 699"/>
                <a:gd name="T43" fmla="*/ 10 h 411"/>
                <a:gd name="T44" fmla="*/ 10 w 699"/>
                <a:gd name="T45" fmla="*/ 9 h 411"/>
                <a:gd name="T46" fmla="*/ 9 w 699"/>
                <a:gd name="T47" fmla="*/ 9 h 411"/>
                <a:gd name="T48" fmla="*/ 7 w 699"/>
                <a:gd name="T49" fmla="*/ 8 h 411"/>
                <a:gd name="T50" fmla="*/ 6 w 699"/>
                <a:gd name="T51" fmla="*/ 7 h 411"/>
                <a:gd name="T52" fmla="*/ 5 w 699"/>
                <a:gd name="T53" fmla="*/ 7 h 411"/>
                <a:gd name="T54" fmla="*/ 4 w 699"/>
                <a:gd name="T55" fmla="*/ 6 h 411"/>
                <a:gd name="T56" fmla="*/ 3 w 699"/>
                <a:gd name="T57" fmla="*/ 5 h 411"/>
                <a:gd name="T58" fmla="*/ 2 w 699"/>
                <a:gd name="T59" fmla="*/ 4 h 411"/>
                <a:gd name="T60" fmla="*/ 2 w 699"/>
                <a:gd name="T61" fmla="*/ 3 h 411"/>
                <a:gd name="T62" fmla="*/ 1 w 699"/>
                <a:gd name="T63" fmla="*/ 2 h 411"/>
                <a:gd name="T64" fmla="*/ 1 w 699"/>
                <a:gd name="T65" fmla="*/ 1 h 411"/>
                <a:gd name="T66" fmla="*/ 1 w 699"/>
                <a:gd name="T67" fmla="*/ 0 h 411"/>
                <a:gd name="T68" fmla="*/ 0 w 699"/>
                <a:gd name="T69" fmla="*/ 0 h 411"/>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699" h="411">
                  <a:moveTo>
                    <a:pt x="0" y="0"/>
                  </a:moveTo>
                  <a:lnTo>
                    <a:pt x="5" y="43"/>
                  </a:lnTo>
                  <a:lnTo>
                    <a:pt x="15" y="85"/>
                  </a:lnTo>
                  <a:lnTo>
                    <a:pt x="33" y="124"/>
                  </a:lnTo>
                  <a:lnTo>
                    <a:pt x="58" y="164"/>
                  </a:lnTo>
                  <a:lnTo>
                    <a:pt x="87" y="200"/>
                  </a:lnTo>
                  <a:lnTo>
                    <a:pt x="124" y="232"/>
                  </a:lnTo>
                  <a:lnTo>
                    <a:pt x="166" y="264"/>
                  </a:lnTo>
                  <a:lnTo>
                    <a:pt x="210" y="294"/>
                  </a:lnTo>
                  <a:lnTo>
                    <a:pt x="260" y="318"/>
                  </a:lnTo>
                  <a:lnTo>
                    <a:pt x="312" y="341"/>
                  </a:lnTo>
                  <a:lnTo>
                    <a:pt x="370" y="361"/>
                  </a:lnTo>
                  <a:lnTo>
                    <a:pt x="430" y="378"/>
                  </a:lnTo>
                  <a:lnTo>
                    <a:pt x="495" y="391"/>
                  </a:lnTo>
                  <a:lnTo>
                    <a:pt x="560" y="402"/>
                  </a:lnTo>
                  <a:lnTo>
                    <a:pt x="629" y="406"/>
                  </a:lnTo>
                  <a:lnTo>
                    <a:pt x="699" y="411"/>
                  </a:lnTo>
                  <a:lnTo>
                    <a:pt x="699" y="374"/>
                  </a:lnTo>
                  <a:lnTo>
                    <a:pt x="629" y="373"/>
                  </a:lnTo>
                  <a:lnTo>
                    <a:pt x="562" y="367"/>
                  </a:lnTo>
                  <a:lnTo>
                    <a:pt x="500" y="357"/>
                  </a:lnTo>
                  <a:lnTo>
                    <a:pt x="438" y="345"/>
                  </a:lnTo>
                  <a:lnTo>
                    <a:pt x="380" y="327"/>
                  </a:lnTo>
                  <a:lnTo>
                    <a:pt x="325" y="308"/>
                  </a:lnTo>
                  <a:lnTo>
                    <a:pt x="274" y="287"/>
                  </a:lnTo>
                  <a:lnTo>
                    <a:pt x="226" y="261"/>
                  </a:lnTo>
                  <a:lnTo>
                    <a:pt x="183" y="236"/>
                  </a:lnTo>
                  <a:lnTo>
                    <a:pt x="145" y="207"/>
                  </a:lnTo>
                  <a:lnTo>
                    <a:pt x="113" y="175"/>
                  </a:lnTo>
                  <a:lnTo>
                    <a:pt x="87" y="143"/>
                  </a:lnTo>
                  <a:lnTo>
                    <a:pt x="65" y="108"/>
                  </a:lnTo>
                  <a:lnTo>
                    <a:pt x="48" y="74"/>
                  </a:lnTo>
                  <a:lnTo>
                    <a:pt x="40" y="37"/>
                  </a:lnTo>
                  <a:lnTo>
                    <a:pt x="37" y="0"/>
                  </a:lnTo>
                  <a:lnTo>
                    <a:pt x="0" y="0"/>
                  </a:lnTo>
                  <a:close/>
                </a:path>
              </a:pathLst>
            </a:cu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258" name="Freeform 56"/>
            <p:cNvSpPr>
              <a:spLocks/>
            </p:cNvSpPr>
            <p:nvPr/>
          </p:nvSpPr>
          <p:spPr bwMode="auto">
            <a:xfrm>
              <a:off x="525" y="4351"/>
              <a:ext cx="116" cy="68"/>
            </a:xfrm>
            <a:custGeom>
              <a:avLst/>
              <a:gdLst>
                <a:gd name="T0" fmla="*/ 19 w 699"/>
                <a:gd name="T1" fmla="*/ 0 h 408"/>
                <a:gd name="T2" fmla="*/ 17 w 699"/>
                <a:gd name="T3" fmla="*/ 0 h 408"/>
                <a:gd name="T4" fmla="*/ 15 w 699"/>
                <a:gd name="T5" fmla="*/ 0 h 408"/>
                <a:gd name="T6" fmla="*/ 14 w 699"/>
                <a:gd name="T7" fmla="*/ 1 h 408"/>
                <a:gd name="T8" fmla="*/ 12 w 699"/>
                <a:gd name="T9" fmla="*/ 1 h 408"/>
                <a:gd name="T10" fmla="*/ 10 w 699"/>
                <a:gd name="T11" fmla="*/ 1 h 408"/>
                <a:gd name="T12" fmla="*/ 9 w 699"/>
                <a:gd name="T13" fmla="*/ 2 h 408"/>
                <a:gd name="T14" fmla="*/ 7 w 699"/>
                <a:gd name="T15" fmla="*/ 3 h 408"/>
                <a:gd name="T16" fmla="*/ 6 w 699"/>
                <a:gd name="T17" fmla="*/ 3 h 408"/>
                <a:gd name="T18" fmla="*/ 5 w 699"/>
                <a:gd name="T19" fmla="*/ 4 h 408"/>
                <a:gd name="T20" fmla="*/ 3 w 699"/>
                <a:gd name="T21" fmla="*/ 5 h 408"/>
                <a:gd name="T22" fmla="*/ 2 w 699"/>
                <a:gd name="T23" fmla="*/ 6 h 408"/>
                <a:gd name="T24" fmla="*/ 2 w 699"/>
                <a:gd name="T25" fmla="*/ 7 h 408"/>
                <a:gd name="T26" fmla="*/ 1 w 699"/>
                <a:gd name="T27" fmla="*/ 8 h 408"/>
                <a:gd name="T28" fmla="*/ 0 w 699"/>
                <a:gd name="T29" fmla="*/ 9 h 408"/>
                <a:gd name="T30" fmla="*/ 0 w 699"/>
                <a:gd name="T31" fmla="*/ 10 h 408"/>
                <a:gd name="T32" fmla="*/ 0 w 699"/>
                <a:gd name="T33" fmla="*/ 11 h 408"/>
                <a:gd name="T34" fmla="*/ 1 w 699"/>
                <a:gd name="T35" fmla="*/ 11 h 408"/>
                <a:gd name="T36" fmla="*/ 1 w 699"/>
                <a:gd name="T37" fmla="*/ 10 h 408"/>
                <a:gd name="T38" fmla="*/ 1 w 699"/>
                <a:gd name="T39" fmla="*/ 9 h 408"/>
                <a:gd name="T40" fmla="*/ 2 w 699"/>
                <a:gd name="T41" fmla="*/ 8 h 408"/>
                <a:gd name="T42" fmla="*/ 2 w 699"/>
                <a:gd name="T43" fmla="*/ 8 h 408"/>
                <a:gd name="T44" fmla="*/ 3 w 699"/>
                <a:gd name="T45" fmla="*/ 7 h 408"/>
                <a:gd name="T46" fmla="*/ 4 w 699"/>
                <a:gd name="T47" fmla="*/ 6 h 408"/>
                <a:gd name="T48" fmla="*/ 5 w 699"/>
                <a:gd name="T49" fmla="*/ 5 h 408"/>
                <a:gd name="T50" fmla="*/ 6 w 699"/>
                <a:gd name="T51" fmla="*/ 4 h 408"/>
                <a:gd name="T52" fmla="*/ 7 w 699"/>
                <a:gd name="T53" fmla="*/ 4 h 408"/>
                <a:gd name="T54" fmla="*/ 9 w 699"/>
                <a:gd name="T55" fmla="*/ 3 h 408"/>
                <a:gd name="T56" fmla="*/ 10 w 699"/>
                <a:gd name="T57" fmla="*/ 2 h 408"/>
                <a:gd name="T58" fmla="*/ 12 w 699"/>
                <a:gd name="T59" fmla="*/ 2 h 408"/>
                <a:gd name="T60" fmla="*/ 14 w 699"/>
                <a:gd name="T61" fmla="*/ 2 h 408"/>
                <a:gd name="T62" fmla="*/ 15 w 699"/>
                <a:gd name="T63" fmla="*/ 1 h 408"/>
                <a:gd name="T64" fmla="*/ 17 w 699"/>
                <a:gd name="T65" fmla="*/ 1 h 408"/>
                <a:gd name="T66" fmla="*/ 19 w 699"/>
                <a:gd name="T67" fmla="*/ 1 h 408"/>
                <a:gd name="T68" fmla="*/ 19 w 699"/>
                <a:gd name="T69" fmla="*/ 0 h 408"/>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699" h="408">
                  <a:moveTo>
                    <a:pt x="699" y="0"/>
                  </a:moveTo>
                  <a:lnTo>
                    <a:pt x="629" y="4"/>
                  </a:lnTo>
                  <a:lnTo>
                    <a:pt x="560" y="9"/>
                  </a:lnTo>
                  <a:lnTo>
                    <a:pt x="495" y="18"/>
                  </a:lnTo>
                  <a:lnTo>
                    <a:pt x="430" y="32"/>
                  </a:lnTo>
                  <a:lnTo>
                    <a:pt x="370" y="48"/>
                  </a:lnTo>
                  <a:lnTo>
                    <a:pt x="312" y="68"/>
                  </a:lnTo>
                  <a:lnTo>
                    <a:pt x="260" y="93"/>
                  </a:lnTo>
                  <a:lnTo>
                    <a:pt x="210" y="117"/>
                  </a:lnTo>
                  <a:lnTo>
                    <a:pt x="166" y="146"/>
                  </a:lnTo>
                  <a:lnTo>
                    <a:pt x="124" y="177"/>
                  </a:lnTo>
                  <a:lnTo>
                    <a:pt x="87" y="211"/>
                  </a:lnTo>
                  <a:lnTo>
                    <a:pt x="58" y="246"/>
                  </a:lnTo>
                  <a:lnTo>
                    <a:pt x="33" y="285"/>
                  </a:lnTo>
                  <a:lnTo>
                    <a:pt x="15" y="325"/>
                  </a:lnTo>
                  <a:lnTo>
                    <a:pt x="5" y="366"/>
                  </a:lnTo>
                  <a:lnTo>
                    <a:pt x="0" y="408"/>
                  </a:lnTo>
                  <a:lnTo>
                    <a:pt x="37" y="408"/>
                  </a:lnTo>
                  <a:lnTo>
                    <a:pt x="40" y="371"/>
                  </a:lnTo>
                  <a:lnTo>
                    <a:pt x="48" y="335"/>
                  </a:lnTo>
                  <a:lnTo>
                    <a:pt x="65" y="300"/>
                  </a:lnTo>
                  <a:lnTo>
                    <a:pt x="87" y="268"/>
                  </a:lnTo>
                  <a:lnTo>
                    <a:pt x="113" y="234"/>
                  </a:lnTo>
                  <a:lnTo>
                    <a:pt x="145" y="204"/>
                  </a:lnTo>
                  <a:lnTo>
                    <a:pt x="183" y="175"/>
                  </a:lnTo>
                  <a:lnTo>
                    <a:pt x="226" y="149"/>
                  </a:lnTo>
                  <a:lnTo>
                    <a:pt x="274" y="124"/>
                  </a:lnTo>
                  <a:lnTo>
                    <a:pt x="325" y="103"/>
                  </a:lnTo>
                  <a:lnTo>
                    <a:pt x="380" y="83"/>
                  </a:lnTo>
                  <a:lnTo>
                    <a:pt x="438" y="66"/>
                  </a:lnTo>
                  <a:lnTo>
                    <a:pt x="500" y="53"/>
                  </a:lnTo>
                  <a:lnTo>
                    <a:pt x="562" y="44"/>
                  </a:lnTo>
                  <a:lnTo>
                    <a:pt x="629" y="38"/>
                  </a:lnTo>
                  <a:lnTo>
                    <a:pt x="699" y="37"/>
                  </a:lnTo>
                  <a:lnTo>
                    <a:pt x="699" y="0"/>
                  </a:lnTo>
                  <a:close/>
                </a:path>
              </a:pathLst>
            </a:cu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grpSp>
        <p:nvGrpSpPr>
          <p:cNvPr id="19513" name="Group 57"/>
          <p:cNvGrpSpPr>
            <a:grpSpLocks/>
          </p:cNvGrpSpPr>
          <p:nvPr/>
        </p:nvGrpSpPr>
        <p:grpSpPr bwMode="auto">
          <a:xfrm>
            <a:off x="4038600" y="381000"/>
            <a:ext cx="928688" cy="1255713"/>
            <a:chOff x="641" y="3007"/>
            <a:chExt cx="585" cy="791"/>
          </a:xfrm>
        </p:grpSpPr>
        <p:sp>
          <p:nvSpPr>
            <p:cNvPr id="9227" name="Freeform 58"/>
            <p:cNvSpPr>
              <a:spLocks/>
            </p:cNvSpPr>
            <p:nvPr/>
          </p:nvSpPr>
          <p:spPr bwMode="auto">
            <a:xfrm>
              <a:off x="644" y="3009"/>
              <a:ext cx="580" cy="594"/>
            </a:xfrm>
            <a:custGeom>
              <a:avLst/>
              <a:gdLst>
                <a:gd name="T0" fmla="*/ 17 w 3476"/>
                <a:gd name="T1" fmla="*/ 48 h 3559"/>
                <a:gd name="T2" fmla="*/ 20 w 3476"/>
                <a:gd name="T3" fmla="*/ 44 h 3559"/>
                <a:gd name="T4" fmla="*/ 23 w 3476"/>
                <a:gd name="T5" fmla="*/ 41 h 3559"/>
                <a:gd name="T6" fmla="*/ 26 w 3476"/>
                <a:gd name="T7" fmla="*/ 38 h 3559"/>
                <a:gd name="T8" fmla="*/ 30 w 3476"/>
                <a:gd name="T9" fmla="*/ 36 h 3559"/>
                <a:gd name="T10" fmla="*/ 34 w 3476"/>
                <a:gd name="T11" fmla="*/ 33 h 3559"/>
                <a:gd name="T12" fmla="*/ 38 w 3476"/>
                <a:gd name="T13" fmla="*/ 32 h 3559"/>
                <a:gd name="T14" fmla="*/ 42 w 3476"/>
                <a:gd name="T15" fmla="*/ 31 h 3559"/>
                <a:gd name="T16" fmla="*/ 45 w 3476"/>
                <a:gd name="T17" fmla="*/ 30 h 3559"/>
                <a:gd name="T18" fmla="*/ 49 w 3476"/>
                <a:gd name="T19" fmla="*/ 30 h 3559"/>
                <a:gd name="T20" fmla="*/ 52 w 3476"/>
                <a:gd name="T21" fmla="*/ 31 h 3559"/>
                <a:gd name="T22" fmla="*/ 55 w 3476"/>
                <a:gd name="T23" fmla="*/ 32 h 3559"/>
                <a:gd name="T24" fmla="*/ 58 w 3476"/>
                <a:gd name="T25" fmla="*/ 34 h 3559"/>
                <a:gd name="T26" fmla="*/ 60 w 3476"/>
                <a:gd name="T27" fmla="*/ 36 h 3559"/>
                <a:gd name="T28" fmla="*/ 61 w 3476"/>
                <a:gd name="T29" fmla="*/ 38 h 3559"/>
                <a:gd name="T30" fmla="*/ 62 w 3476"/>
                <a:gd name="T31" fmla="*/ 41 h 3559"/>
                <a:gd name="T32" fmla="*/ 63 w 3476"/>
                <a:gd name="T33" fmla="*/ 45 h 3559"/>
                <a:gd name="T34" fmla="*/ 62 w 3476"/>
                <a:gd name="T35" fmla="*/ 48 h 3559"/>
                <a:gd name="T36" fmla="*/ 60 w 3476"/>
                <a:gd name="T37" fmla="*/ 51 h 3559"/>
                <a:gd name="T38" fmla="*/ 57 w 3476"/>
                <a:gd name="T39" fmla="*/ 55 h 3559"/>
                <a:gd name="T40" fmla="*/ 53 w 3476"/>
                <a:gd name="T41" fmla="*/ 57 h 3559"/>
                <a:gd name="T42" fmla="*/ 49 w 3476"/>
                <a:gd name="T43" fmla="*/ 60 h 3559"/>
                <a:gd name="T44" fmla="*/ 45 w 3476"/>
                <a:gd name="T45" fmla="*/ 62 h 3559"/>
                <a:gd name="T46" fmla="*/ 40 w 3476"/>
                <a:gd name="T47" fmla="*/ 64 h 3559"/>
                <a:gd name="T48" fmla="*/ 35 w 3476"/>
                <a:gd name="T49" fmla="*/ 65 h 3559"/>
                <a:gd name="T50" fmla="*/ 31 w 3476"/>
                <a:gd name="T51" fmla="*/ 66 h 3559"/>
                <a:gd name="T52" fmla="*/ 27 w 3476"/>
                <a:gd name="T53" fmla="*/ 67 h 3559"/>
                <a:gd name="T54" fmla="*/ 48 w 3476"/>
                <a:gd name="T55" fmla="*/ 99 h 3559"/>
                <a:gd name="T56" fmla="*/ 58 w 3476"/>
                <a:gd name="T57" fmla="*/ 78 h 3559"/>
                <a:gd name="T58" fmla="*/ 62 w 3476"/>
                <a:gd name="T59" fmla="*/ 77 h 3559"/>
                <a:gd name="T60" fmla="*/ 66 w 3476"/>
                <a:gd name="T61" fmla="*/ 77 h 3559"/>
                <a:gd name="T62" fmla="*/ 70 w 3476"/>
                <a:gd name="T63" fmla="*/ 76 h 3559"/>
                <a:gd name="T64" fmla="*/ 74 w 3476"/>
                <a:gd name="T65" fmla="*/ 75 h 3559"/>
                <a:gd name="T66" fmla="*/ 79 w 3476"/>
                <a:gd name="T67" fmla="*/ 73 h 3559"/>
                <a:gd name="T68" fmla="*/ 84 w 3476"/>
                <a:gd name="T69" fmla="*/ 70 h 3559"/>
                <a:gd name="T70" fmla="*/ 88 w 3476"/>
                <a:gd name="T71" fmla="*/ 65 h 3559"/>
                <a:gd name="T72" fmla="*/ 92 w 3476"/>
                <a:gd name="T73" fmla="*/ 60 h 3559"/>
                <a:gd name="T74" fmla="*/ 94 w 3476"/>
                <a:gd name="T75" fmla="*/ 54 h 3559"/>
                <a:gd name="T76" fmla="*/ 96 w 3476"/>
                <a:gd name="T77" fmla="*/ 48 h 3559"/>
                <a:gd name="T78" fmla="*/ 97 w 3476"/>
                <a:gd name="T79" fmla="*/ 41 h 3559"/>
                <a:gd name="T80" fmla="*/ 96 w 3476"/>
                <a:gd name="T81" fmla="*/ 35 h 3559"/>
                <a:gd name="T82" fmla="*/ 95 w 3476"/>
                <a:gd name="T83" fmla="*/ 28 h 3559"/>
                <a:gd name="T84" fmla="*/ 93 w 3476"/>
                <a:gd name="T85" fmla="*/ 22 h 3559"/>
                <a:gd name="T86" fmla="*/ 89 w 3476"/>
                <a:gd name="T87" fmla="*/ 17 h 3559"/>
                <a:gd name="T88" fmla="*/ 82 w 3476"/>
                <a:gd name="T89" fmla="*/ 11 h 3559"/>
                <a:gd name="T90" fmla="*/ 73 w 3476"/>
                <a:gd name="T91" fmla="*/ 6 h 3559"/>
                <a:gd name="T92" fmla="*/ 63 w 3476"/>
                <a:gd name="T93" fmla="*/ 2 h 3559"/>
                <a:gd name="T94" fmla="*/ 54 w 3476"/>
                <a:gd name="T95" fmla="*/ 0 h 3559"/>
                <a:gd name="T96" fmla="*/ 45 w 3476"/>
                <a:gd name="T97" fmla="*/ 0 h 3559"/>
                <a:gd name="T98" fmla="*/ 36 w 3476"/>
                <a:gd name="T99" fmla="*/ 2 h 3559"/>
                <a:gd name="T100" fmla="*/ 27 w 3476"/>
                <a:gd name="T101" fmla="*/ 5 h 3559"/>
                <a:gd name="T102" fmla="*/ 19 w 3476"/>
                <a:gd name="T103" fmla="*/ 9 h 3559"/>
                <a:gd name="T104" fmla="*/ 12 w 3476"/>
                <a:gd name="T105" fmla="*/ 15 h 3559"/>
                <a:gd name="T106" fmla="*/ 6 w 3476"/>
                <a:gd name="T107" fmla="*/ 21 h 3559"/>
                <a:gd name="T108" fmla="*/ 0 w 3476"/>
                <a:gd name="T109" fmla="*/ 29 h 3559"/>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3476" h="3559">
                  <a:moveTo>
                    <a:pt x="0" y="1044"/>
                  </a:moveTo>
                  <a:lnTo>
                    <a:pt x="562" y="1776"/>
                  </a:lnTo>
                  <a:lnTo>
                    <a:pt x="599" y="1726"/>
                  </a:lnTo>
                  <a:lnTo>
                    <a:pt x="637" y="1677"/>
                  </a:lnTo>
                  <a:lnTo>
                    <a:pt x="674" y="1631"/>
                  </a:lnTo>
                  <a:lnTo>
                    <a:pt x="710" y="1588"/>
                  </a:lnTo>
                  <a:lnTo>
                    <a:pt x="747" y="1546"/>
                  </a:lnTo>
                  <a:lnTo>
                    <a:pt x="785" y="1507"/>
                  </a:lnTo>
                  <a:lnTo>
                    <a:pt x="823" y="1470"/>
                  </a:lnTo>
                  <a:lnTo>
                    <a:pt x="862" y="1433"/>
                  </a:lnTo>
                  <a:lnTo>
                    <a:pt x="902" y="1399"/>
                  </a:lnTo>
                  <a:lnTo>
                    <a:pt x="943" y="1367"/>
                  </a:lnTo>
                  <a:lnTo>
                    <a:pt x="986" y="1335"/>
                  </a:lnTo>
                  <a:lnTo>
                    <a:pt x="1029" y="1306"/>
                  </a:lnTo>
                  <a:lnTo>
                    <a:pt x="1074" y="1277"/>
                  </a:lnTo>
                  <a:lnTo>
                    <a:pt x="1122" y="1251"/>
                  </a:lnTo>
                  <a:lnTo>
                    <a:pt x="1170" y="1225"/>
                  </a:lnTo>
                  <a:lnTo>
                    <a:pt x="1220" y="1199"/>
                  </a:lnTo>
                  <a:lnTo>
                    <a:pt x="1267" y="1180"/>
                  </a:lnTo>
                  <a:lnTo>
                    <a:pt x="1311" y="1161"/>
                  </a:lnTo>
                  <a:lnTo>
                    <a:pt x="1357" y="1145"/>
                  </a:lnTo>
                  <a:lnTo>
                    <a:pt x="1403" y="1131"/>
                  </a:lnTo>
                  <a:lnTo>
                    <a:pt x="1449" y="1119"/>
                  </a:lnTo>
                  <a:lnTo>
                    <a:pt x="1493" y="1109"/>
                  </a:lnTo>
                  <a:lnTo>
                    <a:pt x="1538" y="1101"/>
                  </a:lnTo>
                  <a:lnTo>
                    <a:pt x="1581" y="1095"/>
                  </a:lnTo>
                  <a:lnTo>
                    <a:pt x="1625" y="1092"/>
                  </a:lnTo>
                  <a:lnTo>
                    <a:pt x="1667" y="1090"/>
                  </a:lnTo>
                  <a:lnTo>
                    <a:pt x="1709" y="1090"/>
                  </a:lnTo>
                  <a:lnTo>
                    <a:pt x="1752" y="1093"/>
                  </a:lnTo>
                  <a:lnTo>
                    <a:pt x="1791" y="1096"/>
                  </a:lnTo>
                  <a:lnTo>
                    <a:pt x="1831" y="1103"/>
                  </a:lnTo>
                  <a:lnTo>
                    <a:pt x="1869" y="1111"/>
                  </a:lnTo>
                  <a:lnTo>
                    <a:pt x="1906" y="1122"/>
                  </a:lnTo>
                  <a:lnTo>
                    <a:pt x="1940" y="1135"/>
                  </a:lnTo>
                  <a:lnTo>
                    <a:pt x="1975" y="1150"/>
                  </a:lnTo>
                  <a:lnTo>
                    <a:pt x="2007" y="1165"/>
                  </a:lnTo>
                  <a:lnTo>
                    <a:pt x="2037" y="1183"/>
                  </a:lnTo>
                  <a:lnTo>
                    <a:pt x="2066" y="1203"/>
                  </a:lnTo>
                  <a:lnTo>
                    <a:pt x="2094" y="1226"/>
                  </a:lnTo>
                  <a:lnTo>
                    <a:pt x="2120" y="1251"/>
                  </a:lnTo>
                  <a:lnTo>
                    <a:pt x="2143" y="1276"/>
                  </a:lnTo>
                  <a:lnTo>
                    <a:pt x="2165" y="1305"/>
                  </a:lnTo>
                  <a:lnTo>
                    <a:pt x="2182" y="1334"/>
                  </a:lnTo>
                  <a:lnTo>
                    <a:pt x="2200" y="1367"/>
                  </a:lnTo>
                  <a:lnTo>
                    <a:pt x="2214" y="1400"/>
                  </a:lnTo>
                  <a:lnTo>
                    <a:pt x="2226" y="1435"/>
                  </a:lnTo>
                  <a:lnTo>
                    <a:pt x="2236" y="1473"/>
                  </a:lnTo>
                  <a:lnTo>
                    <a:pt x="2243" y="1513"/>
                  </a:lnTo>
                  <a:lnTo>
                    <a:pt x="2246" y="1554"/>
                  </a:lnTo>
                  <a:lnTo>
                    <a:pt x="2246" y="1597"/>
                  </a:lnTo>
                  <a:lnTo>
                    <a:pt x="2240" y="1642"/>
                  </a:lnTo>
                  <a:lnTo>
                    <a:pt x="2230" y="1683"/>
                  </a:lnTo>
                  <a:lnTo>
                    <a:pt x="2214" y="1725"/>
                  </a:lnTo>
                  <a:lnTo>
                    <a:pt x="2196" y="1766"/>
                  </a:lnTo>
                  <a:lnTo>
                    <a:pt x="2172" y="1807"/>
                  </a:lnTo>
                  <a:lnTo>
                    <a:pt x="2144" y="1847"/>
                  </a:lnTo>
                  <a:lnTo>
                    <a:pt x="2113" y="1884"/>
                  </a:lnTo>
                  <a:lnTo>
                    <a:pt x="2079" y="1921"/>
                  </a:lnTo>
                  <a:lnTo>
                    <a:pt x="2042" y="1957"/>
                  </a:lnTo>
                  <a:lnTo>
                    <a:pt x="2000" y="1993"/>
                  </a:lnTo>
                  <a:lnTo>
                    <a:pt x="1957" y="2027"/>
                  </a:lnTo>
                  <a:lnTo>
                    <a:pt x="1911" y="2060"/>
                  </a:lnTo>
                  <a:lnTo>
                    <a:pt x="1863" y="2092"/>
                  </a:lnTo>
                  <a:lnTo>
                    <a:pt x="1813" y="2122"/>
                  </a:lnTo>
                  <a:lnTo>
                    <a:pt x="1762" y="2151"/>
                  </a:lnTo>
                  <a:lnTo>
                    <a:pt x="1709" y="2179"/>
                  </a:lnTo>
                  <a:lnTo>
                    <a:pt x="1654" y="2205"/>
                  </a:lnTo>
                  <a:lnTo>
                    <a:pt x="1600" y="2229"/>
                  </a:lnTo>
                  <a:lnTo>
                    <a:pt x="1543" y="2253"/>
                  </a:lnTo>
                  <a:lnTo>
                    <a:pt x="1487" y="2274"/>
                  </a:lnTo>
                  <a:lnTo>
                    <a:pt x="1430" y="2294"/>
                  </a:lnTo>
                  <a:lnTo>
                    <a:pt x="1374" y="2311"/>
                  </a:lnTo>
                  <a:lnTo>
                    <a:pt x="1318" y="2328"/>
                  </a:lnTo>
                  <a:lnTo>
                    <a:pt x="1261" y="2343"/>
                  </a:lnTo>
                  <a:lnTo>
                    <a:pt x="1205" y="2356"/>
                  </a:lnTo>
                  <a:lnTo>
                    <a:pt x="1152" y="2367"/>
                  </a:lnTo>
                  <a:lnTo>
                    <a:pt x="1100" y="2376"/>
                  </a:lnTo>
                  <a:lnTo>
                    <a:pt x="1047" y="2384"/>
                  </a:lnTo>
                  <a:lnTo>
                    <a:pt x="999" y="2389"/>
                  </a:lnTo>
                  <a:lnTo>
                    <a:pt x="950" y="2392"/>
                  </a:lnTo>
                  <a:lnTo>
                    <a:pt x="905" y="2393"/>
                  </a:lnTo>
                  <a:lnTo>
                    <a:pt x="1274" y="3559"/>
                  </a:lnTo>
                  <a:lnTo>
                    <a:pt x="1733" y="3559"/>
                  </a:lnTo>
                  <a:lnTo>
                    <a:pt x="1983" y="2787"/>
                  </a:lnTo>
                  <a:lnTo>
                    <a:pt x="2030" y="2787"/>
                  </a:lnTo>
                  <a:lnTo>
                    <a:pt x="2079" y="2784"/>
                  </a:lnTo>
                  <a:lnTo>
                    <a:pt x="2127" y="2782"/>
                  </a:lnTo>
                  <a:lnTo>
                    <a:pt x="2177" y="2780"/>
                  </a:lnTo>
                  <a:lnTo>
                    <a:pt x="2226" y="2774"/>
                  </a:lnTo>
                  <a:lnTo>
                    <a:pt x="2276" y="2769"/>
                  </a:lnTo>
                  <a:lnTo>
                    <a:pt x="2326" y="2763"/>
                  </a:lnTo>
                  <a:lnTo>
                    <a:pt x="2377" y="2755"/>
                  </a:lnTo>
                  <a:lnTo>
                    <a:pt x="2425" y="2748"/>
                  </a:lnTo>
                  <a:lnTo>
                    <a:pt x="2475" y="2739"/>
                  </a:lnTo>
                  <a:lnTo>
                    <a:pt x="2525" y="2726"/>
                  </a:lnTo>
                  <a:lnTo>
                    <a:pt x="2573" y="2715"/>
                  </a:lnTo>
                  <a:lnTo>
                    <a:pt x="2621" y="2703"/>
                  </a:lnTo>
                  <a:lnTo>
                    <a:pt x="2666" y="2688"/>
                  </a:lnTo>
                  <a:lnTo>
                    <a:pt x="2713" y="2673"/>
                  </a:lnTo>
                  <a:lnTo>
                    <a:pt x="2757" y="2655"/>
                  </a:lnTo>
                  <a:lnTo>
                    <a:pt x="2826" y="2625"/>
                  </a:lnTo>
                  <a:lnTo>
                    <a:pt x="2891" y="2588"/>
                  </a:lnTo>
                  <a:lnTo>
                    <a:pt x="2954" y="2548"/>
                  </a:lnTo>
                  <a:lnTo>
                    <a:pt x="3013" y="2502"/>
                  </a:lnTo>
                  <a:lnTo>
                    <a:pt x="3070" y="2452"/>
                  </a:lnTo>
                  <a:lnTo>
                    <a:pt x="3121" y="2399"/>
                  </a:lnTo>
                  <a:lnTo>
                    <a:pt x="3172" y="2342"/>
                  </a:lnTo>
                  <a:lnTo>
                    <a:pt x="3216" y="2282"/>
                  </a:lnTo>
                  <a:lnTo>
                    <a:pt x="3259" y="2217"/>
                  </a:lnTo>
                  <a:lnTo>
                    <a:pt x="3298" y="2150"/>
                  </a:lnTo>
                  <a:lnTo>
                    <a:pt x="3332" y="2081"/>
                  </a:lnTo>
                  <a:lnTo>
                    <a:pt x="3364" y="2009"/>
                  </a:lnTo>
                  <a:lnTo>
                    <a:pt x="3392" y="1936"/>
                  </a:lnTo>
                  <a:lnTo>
                    <a:pt x="3416" y="1861"/>
                  </a:lnTo>
                  <a:lnTo>
                    <a:pt x="3434" y="1784"/>
                  </a:lnTo>
                  <a:lnTo>
                    <a:pt x="3451" y="1706"/>
                  </a:lnTo>
                  <a:lnTo>
                    <a:pt x="3465" y="1629"/>
                  </a:lnTo>
                  <a:lnTo>
                    <a:pt x="3473" y="1550"/>
                  </a:lnTo>
                  <a:lnTo>
                    <a:pt x="3476" y="1472"/>
                  </a:lnTo>
                  <a:lnTo>
                    <a:pt x="3476" y="1393"/>
                  </a:lnTo>
                  <a:lnTo>
                    <a:pt x="3473" y="1316"/>
                  </a:lnTo>
                  <a:lnTo>
                    <a:pt x="3465" y="1238"/>
                  </a:lnTo>
                  <a:lnTo>
                    <a:pt x="3451" y="1161"/>
                  </a:lnTo>
                  <a:lnTo>
                    <a:pt x="3434" y="1086"/>
                  </a:lnTo>
                  <a:lnTo>
                    <a:pt x="3414" y="1014"/>
                  </a:lnTo>
                  <a:lnTo>
                    <a:pt x="3388" y="942"/>
                  </a:lnTo>
                  <a:lnTo>
                    <a:pt x="3359" y="872"/>
                  </a:lnTo>
                  <a:lnTo>
                    <a:pt x="3324" y="805"/>
                  </a:lnTo>
                  <a:lnTo>
                    <a:pt x="3285" y="742"/>
                  </a:lnTo>
                  <a:lnTo>
                    <a:pt x="3241" y="682"/>
                  </a:lnTo>
                  <a:lnTo>
                    <a:pt x="3192" y="625"/>
                  </a:lnTo>
                  <a:lnTo>
                    <a:pt x="3140" y="571"/>
                  </a:lnTo>
                  <a:lnTo>
                    <a:pt x="3035" y="480"/>
                  </a:lnTo>
                  <a:lnTo>
                    <a:pt x="2931" y="397"/>
                  </a:lnTo>
                  <a:lnTo>
                    <a:pt x="2825" y="324"/>
                  </a:lnTo>
                  <a:lnTo>
                    <a:pt x="2716" y="257"/>
                  </a:lnTo>
                  <a:lnTo>
                    <a:pt x="2607" y="199"/>
                  </a:lnTo>
                  <a:lnTo>
                    <a:pt x="2498" y="150"/>
                  </a:lnTo>
                  <a:lnTo>
                    <a:pt x="2387" y="107"/>
                  </a:lnTo>
                  <a:lnTo>
                    <a:pt x="2276" y="72"/>
                  </a:lnTo>
                  <a:lnTo>
                    <a:pt x="2165" y="43"/>
                  </a:lnTo>
                  <a:lnTo>
                    <a:pt x="2054" y="23"/>
                  </a:lnTo>
                  <a:lnTo>
                    <a:pt x="1941" y="8"/>
                  </a:lnTo>
                  <a:lnTo>
                    <a:pt x="1831" y="2"/>
                  </a:lnTo>
                  <a:lnTo>
                    <a:pt x="1722" y="0"/>
                  </a:lnTo>
                  <a:lnTo>
                    <a:pt x="1613" y="7"/>
                  </a:lnTo>
                  <a:lnTo>
                    <a:pt x="1502" y="20"/>
                  </a:lnTo>
                  <a:lnTo>
                    <a:pt x="1396" y="38"/>
                  </a:lnTo>
                  <a:lnTo>
                    <a:pt x="1289" y="63"/>
                  </a:lnTo>
                  <a:lnTo>
                    <a:pt x="1184" y="93"/>
                  </a:lnTo>
                  <a:lnTo>
                    <a:pt x="1082" y="130"/>
                  </a:lnTo>
                  <a:lnTo>
                    <a:pt x="980" y="172"/>
                  </a:lnTo>
                  <a:lnTo>
                    <a:pt x="883" y="218"/>
                  </a:lnTo>
                  <a:lnTo>
                    <a:pt x="786" y="271"/>
                  </a:lnTo>
                  <a:lnTo>
                    <a:pt x="692" y="327"/>
                  </a:lnTo>
                  <a:lnTo>
                    <a:pt x="602" y="391"/>
                  </a:lnTo>
                  <a:lnTo>
                    <a:pt x="514" y="456"/>
                  </a:lnTo>
                  <a:lnTo>
                    <a:pt x="429" y="529"/>
                  </a:lnTo>
                  <a:lnTo>
                    <a:pt x="348" y="604"/>
                  </a:lnTo>
                  <a:lnTo>
                    <a:pt x="270" y="684"/>
                  </a:lnTo>
                  <a:lnTo>
                    <a:pt x="196" y="769"/>
                  </a:lnTo>
                  <a:lnTo>
                    <a:pt x="126" y="857"/>
                  </a:lnTo>
                  <a:lnTo>
                    <a:pt x="60" y="949"/>
                  </a:lnTo>
                  <a:lnTo>
                    <a:pt x="0" y="1044"/>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228" name="Freeform 59"/>
            <p:cNvSpPr>
              <a:spLocks/>
            </p:cNvSpPr>
            <p:nvPr/>
          </p:nvSpPr>
          <p:spPr bwMode="auto">
            <a:xfrm>
              <a:off x="642" y="3182"/>
              <a:ext cx="99" cy="129"/>
            </a:xfrm>
            <a:custGeom>
              <a:avLst/>
              <a:gdLst>
                <a:gd name="T0" fmla="*/ 16 w 591"/>
                <a:gd name="T1" fmla="*/ 20 h 773"/>
                <a:gd name="T2" fmla="*/ 17 w 591"/>
                <a:gd name="T3" fmla="*/ 20 h 773"/>
                <a:gd name="T4" fmla="*/ 1 w 591"/>
                <a:gd name="T5" fmla="*/ 0 h 773"/>
                <a:gd name="T6" fmla="*/ 0 w 591"/>
                <a:gd name="T7" fmla="*/ 1 h 773"/>
                <a:gd name="T8" fmla="*/ 16 w 591"/>
                <a:gd name="T9" fmla="*/ 21 h 773"/>
                <a:gd name="T10" fmla="*/ 17 w 591"/>
                <a:gd name="T11" fmla="*/ 21 h 773"/>
                <a:gd name="T12" fmla="*/ 16 w 591"/>
                <a:gd name="T13" fmla="*/ 21 h 773"/>
                <a:gd name="T14" fmla="*/ 16 w 591"/>
                <a:gd name="T15" fmla="*/ 22 h 773"/>
                <a:gd name="T16" fmla="*/ 17 w 591"/>
                <a:gd name="T17" fmla="*/ 21 h 773"/>
                <a:gd name="T18" fmla="*/ 16 w 591"/>
                <a:gd name="T19" fmla="*/ 20 h 773"/>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591" h="773">
                  <a:moveTo>
                    <a:pt x="562" y="732"/>
                  </a:moveTo>
                  <a:lnTo>
                    <a:pt x="591" y="732"/>
                  </a:lnTo>
                  <a:lnTo>
                    <a:pt x="29" y="0"/>
                  </a:lnTo>
                  <a:lnTo>
                    <a:pt x="0" y="20"/>
                  </a:lnTo>
                  <a:lnTo>
                    <a:pt x="562" y="754"/>
                  </a:lnTo>
                  <a:lnTo>
                    <a:pt x="591" y="754"/>
                  </a:lnTo>
                  <a:lnTo>
                    <a:pt x="562" y="754"/>
                  </a:lnTo>
                  <a:lnTo>
                    <a:pt x="576" y="773"/>
                  </a:lnTo>
                  <a:lnTo>
                    <a:pt x="591" y="754"/>
                  </a:lnTo>
                  <a:lnTo>
                    <a:pt x="562" y="732"/>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229" name="Freeform 60"/>
            <p:cNvSpPr>
              <a:spLocks/>
            </p:cNvSpPr>
            <p:nvPr/>
          </p:nvSpPr>
          <p:spPr bwMode="auto">
            <a:xfrm>
              <a:off x="736" y="3207"/>
              <a:ext cx="113" cy="100"/>
            </a:xfrm>
            <a:custGeom>
              <a:avLst/>
              <a:gdLst>
                <a:gd name="T0" fmla="*/ 18 w 679"/>
                <a:gd name="T1" fmla="*/ 0 h 605"/>
                <a:gd name="T2" fmla="*/ 17 w 679"/>
                <a:gd name="T3" fmla="*/ 1 h 605"/>
                <a:gd name="T4" fmla="*/ 16 w 679"/>
                <a:gd name="T5" fmla="*/ 1 h 605"/>
                <a:gd name="T6" fmla="*/ 14 w 679"/>
                <a:gd name="T7" fmla="*/ 2 h 605"/>
                <a:gd name="T8" fmla="*/ 13 w 679"/>
                <a:gd name="T9" fmla="*/ 3 h 605"/>
                <a:gd name="T10" fmla="*/ 12 w 679"/>
                <a:gd name="T11" fmla="*/ 4 h 605"/>
                <a:gd name="T12" fmla="*/ 11 w 679"/>
                <a:gd name="T13" fmla="*/ 5 h 605"/>
                <a:gd name="T14" fmla="*/ 9 w 679"/>
                <a:gd name="T15" fmla="*/ 5 h 605"/>
                <a:gd name="T16" fmla="*/ 8 w 679"/>
                <a:gd name="T17" fmla="*/ 6 h 605"/>
                <a:gd name="T18" fmla="*/ 7 w 679"/>
                <a:gd name="T19" fmla="*/ 7 h 605"/>
                <a:gd name="T20" fmla="*/ 6 w 679"/>
                <a:gd name="T21" fmla="*/ 9 h 605"/>
                <a:gd name="T22" fmla="*/ 5 w 679"/>
                <a:gd name="T23" fmla="*/ 10 h 605"/>
                <a:gd name="T24" fmla="*/ 4 w 679"/>
                <a:gd name="T25" fmla="*/ 11 h 605"/>
                <a:gd name="T26" fmla="*/ 3 w 679"/>
                <a:gd name="T27" fmla="*/ 12 h 605"/>
                <a:gd name="T28" fmla="*/ 2 w 679"/>
                <a:gd name="T29" fmla="*/ 13 h 605"/>
                <a:gd name="T30" fmla="*/ 1 w 679"/>
                <a:gd name="T31" fmla="*/ 15 h 605"/>
                <a:gd name="T32" fmla="*/ 0 w 679"/>
                <a:gd name="T33" fmla="*/ 16 h 605"/>
                <a:gd name="T34" fmla="*/ 1 w 679"/>
                <a:gd name="T35" fmla="*/ 17 h 605"/>
                <a:gd name="T36" fmla="*/ 2 w 679"/>
                <a:gd name="T37" fmla="*/ 15 h 605"/>
                <a:gd name="T38" fmla="*/ 3 w 679"/>
                <a:gd name="T39" fmla="*/ 14 h 605"/>
                <a:gd name="T40" fmla="*/ 4 w 679"/>
                <a:gd name="T41" fmla="*/ 13 h 605"/>
                <a:gd name="T42" fmla="*/ 5 w 679"/>
                <a:gd name="T43" fmla="*/ 11 h 605"/>
                <a:gd name="T44" fmla="*/ 6 w 679"/>
                <a:gd name="T45" fmla="*/ 10 h 605"/>
                <a:gd name="T46" fmla="*/ 7 w 679"/>
                <a:gd name="T47" fmla="*/ 9 h 605"/>
                <a:gd name="T48" fmla="*/ 8 w 679"/>
                <a:gd name="T49" fmla="*/ 8 h 605"/>
                <a:gd name="T50" fmla="*/ 9 w 679"/>
                <a:gd name="T51" fmla="*/ 7 h 605"/>
                <a:gd name="T52" fmla="*/ 10 w 679"/>
                <a:gd name="T53" fmla="*/ 6 h 605"/>
                <a:gd name="T54" fmla="*/ 11 w 679"/>
                <a:gd name="T55" fmla="*/ 5 h 605"/>
                <a:gd name="T56" fmla="*/ 12 w 679"/>
                <a:gd name="T57" fmla="*/ 4 h 605"/>
                <a:gd name="T58" fmla="*/ 14 w 679"/>
                <a:gd name="T59" fmla="*/ 4 h 605"/>
                <a:gd name="T60" fmla="*/ 15 w 679"/>
                <a:gd name="T61" fmla="*/ 3 h 605"/>
                <a:gd name="T62" fmla="*/ 16 w 679"/>
                <a:gd name="T63" fmla="*/ 2 h 605"/>
                <a:gd name="T64" fmla="*/ 17 w 679"/>
                <a:gd name="T65" fmla="*/ 1 h 605"/>
                <a:gd name="T66" fmla="*/ 19 w 679"/>
                <a:gd name="T67" fmla="*/ 1 h 605"/>
                <a:gd name="T68" fmla="*/ 18 w 679"/>
                <a:gd name="T69" fmla="*/ 0 h 605"/>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679" h="605">
                  <a:moveTo>
                    <a:pt x="665" y="0"/>
                  </a:moveTo>
                  <a:lnTo>
                    <a:pt x="614" y="26"/>
                  </a:lnTo>
                  <a:lnTo>
                    <a:pt x="566" y="52"/>
                  </a:lnTo>
                  <a:lnTo>
                    <a:pt x="517" y="79"/>
                  </a:lnTo>
                  <a:lnTo>
                    <a:pt x="472" y="108"/>
                  </a:lnTo>
                  <a:lnTo>
                    <a:pt x="427" y="138"/>
                  </a:lnTo>
                  <a:lnTo>
                    <a:pt x="385" y="170"/>
                  </a:lnTo>
                  <a:lnTo>
                    <a:pt x="344" y="202"/>
                  </a:lnTo>
                  <a:lnTo>
                    <a:pt x="302" y="237"/>
                  </a:lnTo>
                  <a:lnTo>
                    <a:pt x="264" y="273"/>
                  </a:lnTo>
                  <a:lnTo>
                    <a:pt x="226" y="312"/>
                  </a:lnTo>
                  <a:lnTo>
                    <a:pt x="186" y="352"/>
                  </a:lnTo>
                  <a:lnTo>
                    <a:pt x="149" y="394"/>
                  </a:lnTo>
                  <a:lnTo>
                    <a:pt x="112" y="439"/>
                  </a:lnTo>
                  <a:lnTo>
                    <a:pt x="74" y="484"/>
                  </a:lnTo>
                  <a:lnTo>
                    <a:pt x="36" y="533"/>
                  </a:lnTo>
                  <a:lnTo>
                    <a:pt x="0" y="583"/>
                  </a:lnTo>
                  <a:lnTo>
                    <a:pt x="29" y="605"/>
                  </a:lnTo>
                  <a:lnTo>
                    <a:pt x="65" y="554"/>
                  </a:lnTo>
                  <a:lnTo>
                    <a:pt x="103" y="505"/>
                  </a:lnTo>
                  <a:lnTo>
                    <a:pt x="139" y="460"/>
                  </a:lnTo>
                  <a:lnTo>
                    <a:pt x="176" y="417"/>
                  </a:lnTo>
                  <a:lnTo>
                    <a:pt x="213" y="375"/>
                  </a:lnTo>
                  <a:lnTo>
                    <a:pt x="249" y="336"/>
                  </a:lnTo>
                  <a:lnTo>
                    <a:pt x="287" y="300"/>
                  </a:lnTo>
                  <a:lnTo>
                    <a:pt x="325" y="264"/>
                  </a:lnTo>
                  <a:lnTo>
                    <a:pt x="365" y="229"/>
                  </a:lnTo>
                  <a:lnTo>
                    <a:pt x="405" y="199"/>
                  </a:lnTo>
                  <a:lnTo>
                    <a:pt x="448" y="166"/>
                  </a:lnTo>
                  <a:lnTo>
                    <a:pt x="490" y="138"/>
                  </a:lnTo>
                  <a:lnTo>
                    <a:pt x="535" y="108"/>
                  </a:lnTo>
                  <a:lnTo>
                    <a:pt x="582" y="84"/>
                  </a:lnTo>
                  <a:lnTo>
                    <a:pt x="631" y="57"/>
                  </a:lnTo>
                  <a:lnTo>
                    <a:pt x="679" y="33"/>
                  </a:lnTo>
                  <a:lnTo>
                    <a:pt x="665" y="0"/>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230" name="Freeform 61"/>
            <p:cNvSpPr>
              <a:spLocks/>
            </p:cNvSpPr>
            <p:nvPr/>
          </p:nvSpPr>
          <p:spPr bwMode="auto">
            <a:xfrm>
              <a:off x="847" y="3188"/>
              <a:ext cx="175" cy="81"/>
            </a:xfrm>
            <a:custGeom>
              <a:avLst/>
              <a:gdLst>
                <a:gd name="T0" fmla="*/ 29 w 1051"/>
                <a:gd name="T1" fmla="*/ 12 h 482"/>
                <a:gd name="T2" fmla="*/ 29 w 1051"/>
                <a:gd name="T3" fmla="*/ 10 h 482"/>
                <a:gd name="T4" fmla="*/ 28 w 1051"/>
                <a:gd name="T5" fmla="*/ 8 h 482"/>
                <a:gd name="T6" fmla="*/ 27 w 1051"/>
                <a:gd name="T7" fmla="*/ 6 h 482"/>
                <a:gd name="T8" fmla="*/ 25 w 1051"/>
                <a:gd name="T9" fmla="*/ 5 h 482"/>
                <a:gd name="T10" fmla="*/ 24 w 1051"/>
                <a:gd name="T11" fmla="*/ 3 h 482"/>
                <a:gd name="T12" fmla="*/ 22 w 1051"/>
                <a:gd name="T13" fmla="*/ 2 h 482"/>
                <a:gd name="T14" fmla="*/ 20 w 1051"/>
                <a:gd name="T15" fmla="*/ 1 h 482"/>
                <a:gd name="T16" fmla="*/ 18 w 1051"/>
                <a:gd name="T17" fmla="*/ 1 h 482"/>
                <a:gd name="T18" fmla="*/ 16 w 1051"/>
                <a:gd name="T19" fmla="*/ 0 h 482"/>
                <a:gd name="T20" fmla="*/ 14 w 1051"/>
                <a:gd name="T21" fmla="*/ 0 h 482"/>
                <a:gd name="T22" fmla="*/ 11 w 1051"/>
                <a:gd name="T23" fmla="*/ 0 h 482"/>
                <a:gd name="T24" fmla="*/ 9 w 1051"/>
                <a:gd name="T25" fmla="*/ 0 h 482"/>
                <a:gd name="T26" fmla="*/ 6 w 1051"/>
                <a:gd name="T27" fmla="*/ 1 h 482"/>
                <a:gd name="T28" fmla="*/ 4 w 1051"/>
                <a:gd name="T29" fmla="*/ 2 h 482"/>
                <a:gd name="T30" fmla="*/ 1 w 1051"/>
                <a:gd name="T31" fmla="*/ 3 h 482"/>
                <a:gd name="T32" fmla="*/ 0 w 1051"/>
                <a:gd name="T33" fmla="*/ 4 h 482"/>
                <a:gd name="T34" fmla="*/ 3 w 1051"/>
                <a:gd name="T35" fmla="*/ 3 h 482"/>
                <a:gd name="T36" fmla="*/ 5 w 1051"/>
                <a:gd name="T37" fmla="*/ 2 h 482"/>
                <a:gd name="T38" fmla="*/ 8 w 1051"/>
                <a:gd name="T39" fmla="*/ 2 h 482"/>
                <a:gd name="T40" fmla="*/ 10 w 1051"/>
                <a:gd name="T41" fmla="*/ 1 h 482"/>
                <a:gd name="T42" fmla="*/ 13 w 1051"/>
                <a:gd name="T43" fmla="*/ 1 h 482"/>
                <a:gd name="T44" fmla="*/ 15 w 1051"/>
                <a:gd name="T45" fmla="*/ 1 h 482"/>
                <a:gd name="T46" fmla="*/ 17 w 1051"/>
                <a:gd name="T47" fmla="*/ 1 h 482"/>
                <a:gd name="T48" fmla="*/ 19 w 1051"/>
                <a:gd name="T49" fmla="*/ 2 h 482"/>
                <a:gd name="T50" fmla="*/ 21 w 1051"/>
                <a:gd name="T51" fmla="*/ 3 h 482"/>
                <a:gd name="T52" fmla="*/ 23 w 1051"/>
                <a:gd name="T53" fmla="*/ 4 h 482"/>
                <a:gd name="T54" fmla="*/ 24 w 1051"/>
                <a:gd name="T55" fmla="*/ 5 h 482"/>
                <a:gd name="T56" fmla="*/ 25 w 1051"/>
                <a:gd name="T57" fmla="*/ 6 h 482"/>
                <a:gd name="T58" fmla="*/ 26 w 1051"/>
                <a:gd name="T59" fmla="*/ 8 h 482"/>
                <a:gd name="T60" fmla="*/ 27 w 1051"/>
                <a:gd name="T61" fmla="*/ 9 h 482"/>
                <a:gd name="T62" fmla="*/ 28 w 1051"/>
                <a:gd name="T63" fmla="*/ 11 h 482"/>
                <a:gd name="T64" fmla="*/ 28 w 1051"/>
                <a:gd name="T65" fmla="*/ 14 h 482"/>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1051" h="482">
                  <a:moveTo>
                    <a:pt x="1051" y="482"/>
                  </a:moveTo>
                  <a:lnTo>
                    <a:pt x="1046" y="440"/>
                  </a:lnTo>
                  <a:lnTo>
                    <a:pt x="1039" y="399"/>
                  </a:lnTo>
                  <a:lnTo>
                    <a:pt x="1031" y="360"/>
                  </a:lnTo>
                  <a:lnTo>
                    <a:pt x="1018" y="322"/>
                  </a:lnTo>
                  <a:lnTo>
                    <a:pt x="1003" y="288"/>
                  </a:lnTo>
                  <a:lnTo>
                    <a:pt x="986" y="254"/>
                  </a:lnTo>
                  <a:lnTo>
                    <a:pt x="966" y="224"/>
                  </a:lnTo>
                  <a:lnTo>
                    <a:pt x="944" y="194"/>
                  </a:lnTo>
                  <a:lnTo>
                    <a:pt x="919" y="167"/>
                  </a:lnTo>
                  <a:lnTo>
                    <a:pt x="893" y="140"/>
                  </a:lnTo>
                  <a:lnTo>
                    <a:pt x="865" y="117"/>
                  </a:lnTo>
                  <a:lnTo>
                    <a:pt x="834" y="97"/>
                  </a:lnTo>
                  <a:lnTo>
                    <a:pt x="802" y="78"/>
                  </a:lnTo>
                  <a:lnTo>
                    <a:pt x="769" y="61"/>
                  </a:lnTo>
                  <a:lnTo>
                    <a:pt x="734" y="47"/>
                  </a:lnTo>
                  <a:lnTo>
                    <a:pt x="698" y="32"/>
                  </a:lnTo>
                  <a:lnTo>
                    <a:pt x="660" y="22"/>
                  </a:lnTo>
                  <a:lnTo>
                    <a:pt x="620" y="14"/>
                  </a:lnTo>
                  <a:lnTo>
                    <a:pt x="579" y="8"/>
                  </a:lnTo>
                  <a:lnTo>
                    <a:pt x="540" y="5"/>
                  </a:lnTo>
                  <a:lnTo>
                    <a:pt x="496" y="1"/>
                  </a:lnTo>
                  <a:lnTo>
                    <a:pt x="454" y="0"/>
                  </a:lnTo>
                  <a:lnTo>
                    <a:pt x="412" y="2"/>
                  </a:lnTo>
                  <a:lnTo>
                    <a:pt x="367" y="6"/>
                  </a:lnTo>
                  <a:lnTo>
                    <a:pt x="322" y="11"/>
                  </a:lnTo>
                  <a:lnTo>
                    <a:pt x="278" y="20"/>
                  </a:lnTo>
                  <a:lnTo>
                    <a:pt x="231" y="30"/>
                  </a:lnTo>
                  <a:lnTo>
                    <a:pt x="186" y="42"/>
                  </a:lnTo>
                  <a:lnTo>
                    <a:pt x="140" y="57"/>
                  </a:lnTo>
                  <a:lnTo>
                    <a:pt x="93" y="72"/>
                  </a:lnTo>
                  <a:lnTo>
                    <a:pt x="47" y="92"/>
                  </a:lnTo>
                  <a:lnTo>
                    <a:pt x="0" y="111"/>
                  </a:lnTo>
                  <a:lnTo>
                    <a:pt x="14" y="144"/>
                  </a:lnTo>
                  <a:lnTo>
                    <a:pt x="61" y="124"/>
                  </a:lnTo>
                  <a:lnTo>
                    <a:pt x="104" y="107"/>
                  </a:lnTo>
                  <a:lnTo>
                    <a:pt x="150" y="90"/>
                  </a:lnTo>
                  <a:lnTo>
                    <a:pt x="193" y="76"/>
                  </a:lnTo>
                  <a:lnTo>
                    <a:pt x="239" y="65"/>
                  </a:lnTo>
                  <a:lnTo>
                    <a:pt x="282" y="53"/>
                  </a:lnTo>
                  <a:lnTo>
                    <a:pt x="328" y="46"/>
                  </a:lnTo>
                  <a:lnTo>
                    <a:pt x="369" y="40"/>
                  </a:lnTo>
                  <a:lnTo>
                    <a:pt x="412" y="37"/>
                  </a:lnTo>
                  <a:lnTo>
                    <a:pt x="454" y="37"/>
                  </a:lnTo>
                  <a:lnTo>
                    <a:pt x="496" y="36"/>
                  </a:lnTo>
                  <a:lnTo>
                    <a:pt x="537" y="38"/>
                  </a:lnTo>
                  <a:lnTo>
                    <a:pt x="577" y="42"/>
                  </a:lnTo>
                  <a:lnTo>
                    <a:pt x="615" y="49"/>
                  </a:lnTo>
                  <a:lnTo>
                    <a:pt x="653" y="57"/>
                  </a:lnTo>
                  <a:lnTo>
                    <a:pt x="687" y="67"/>
                  </a:lnTo>
                  <a:lnTo>
                    <a:pt x="721" y="79"/>
                  </a:lnTo>
                  <a:lnTo>
                    <a:pt x="755" y="93"/>
                  </a:lnTo>
                  <a:lnTo>
                    <a:pt x="786" y="109"/>
                  </a:lnTo>
                  <a:lnTo>
                    <a:pt x="815" y="126"/>
                  </a:lnTo>
                  <a:lnTo>
                    <a:pt x="843" y="146"/>
                  </a:lnTo>
                  <a:lnTo>
                    <a:pt x="870" y="167"/>
                  </a:lnTo>
                  <a:lnTo>
                    <a:pt x="893" y="190"/>
                  </a:lnTo>
                  <a:lnTo>
                    <a:pt x="917" y="214"/>
                  </a:lnTo>
                  <a:lnTo>
                    <a:pt x="937" y="242"/>
                  </a:lnTo>
                  <a:lnTo>
                    <a:pt x="953" y="270"/>
                  </a:lnTo>
                  <a:lnTo>
                    <a:pt x="971" y="303"/>
                  </a:lnTo>
                  <a:lnTo>
                    <a:pt x="984" y="333"/>
                  </a:lnTo>
                  <a:lnTo>
                    <a:pt x="996" y="368"/>
                  </a:lnTo>
                  <a:lnTo>
                    <a:pt x="1005" y="405"/>
                  </a:lnTo>
                  <a:lnTo>
                    <a:pt x="1012" y="442"/>
                  </a:lnTo>
                  <a:lnTo>
                    <a:pt x="1016" y="482"/>
                  </a:lnTo>
                  <a:lnTo>
                    <a:pt x="1051" y="482"/>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231" name="Freeform 62"/>
            <p:cNvSpPr>
              <a:spLocks/>
            </p:cNvSpPr>
            <p:nvPr/>
          </p:nvSpPr>
          <p:spPr bwMode="auto">
            <a:xfrm>
              <a:off x="791" y="3269"/>
              <a:ext cx="231" cy="142"/>
            </a:xfrm>
            <a:custGeom>
              <a:avLst/>
              <a:gdLst>
                <a:gd name="T0" fmla="*/ 1 w 1383"/>
                <a:gd name="T1" fmla="*/ 24 h 858"/>
                <a:gd name="T2" fmla="*/ 3 w 1383"/>
                <a:gd name="T3" fmla="*/ 23 h 858"/>
                <a:gd name="T4" fmla="*/ 6 w 1383"/>
                <a:gd name="T5" fmla="*/ 23 h 858"/>
                <a:gd name="T6" fmla="*/ 9 w 1383"/>
                <a:gd name="T7" fmla="*/ 23 h 858"/>
                <a:gd name="T8" fmla="*/ 12 w 1383"/>
                <a:gd name="T9" fmla="*/ 22 h 858"/>
                <a:gd name="T10" fmla="*/ 16 w 1383"/>
                <a:gd name="T11" fmla="*/ 21 h 858"/>
                <a:gd name="T12" fmla="*/ 19 w 1383"/>
                <a:gd name="T13" fmla="*/ 20 h 858"/>
                <a:gd name="T14" fmla="*/ 22 w 1383"/>
                <a:gd name="T15" fmla="*/ 18 h 858"/>
                <a:gd name="T16" fmla="*/ 25 w 1383"/>
                <a:gd name="T17" fmla="*/ 17 h 858"/>
                <a:gd name="T18" fmla="*/ 28 w 1383"/>
                <a:gd name="T19" fmla="*/ 15 h 858"/>
                <a:gd name="T20" fmla="*/ 30 w 1383"/>
                <a:gd name="T21" fmla="*/ 13 h 858"/>
                <a:gd name="T22" fmla="*/ 33 w 1383"/>
                <a:gd name="T23" fmla="*/ 11 h 858"/>
                <a:gd name="T24" fmla="*/ 35 w 1383"/>
                <a:gd name="T25" fmla="*/ 9 h 858"/>
                <a:gd name="T26" fmla="*/ 36 w 1383"/>
                <a:gd name="T27" fmla="*/ 7 h 858"/>
                <a:gd name="T28" fmla="*/ 38 w 1383"/>
                <a:gd name="T29" fmla="*/ 5 h 858"/>
                <a:gd name="T30" fmla="*/ 38 w 1383"/>
                <a:gd name="T31" fmla="*/ 2 h 858"/>
                <a:gd name="T32" fmla="*/ 39 w 1383"/>
                <a:gd name="T33" fmla="*/ 0 h 858"/>
                <a:gd name="T34" fmla="*/ 38 w 1383"/>
                <a:gd name="T35" fmla="*/ 1 h 858"/>
                <a:gd name="T36" fmla="*/ 37 w 1383"/>
                <a:gd name="T37" fmla="*/ 3 h 858"/>
                <a:gd name="T38" fmla="*/ 36 w 1383"/>
                <a:gd name="T39" fmla="*/ 6 h 858"/>
                <a:gd name="T40" fmla="*/ 35 w 1383"/>
                <a:gd name="T41" fmla="*/ 8 h 858"/>
                <a:gd name="T42" fmla="*/ 33 w 1383"/>
                <a:gd name="T43" fmla="*/ 10 h 858"/>
                <a:gd name="T44" fmla="*/ 31 w 1383"/>
                <a:gd name="T45" fmla="*/ 12 h 858"/>
                <a:gd name="T46" fmla="*/ 29 w 1383"/>
                <a:gd name="T47" fmla="*/ 13 h 858"/>
                <a:gd name="T48" fmla="*/ 26 w 1383"/>
                <a:gd name="T49" fmla="*/ 15 h 858"/>
                <a:gd name="T50" fmla="*/ 23 w 1383"/>
                <a:gd name="T51" fmla="*/ 17 h 858"/>
                <a:gd name="T52" fmla="*/ 20 w 1383"/>
                <a:gd name="T53" fmla="*/ 18 h 858"/>
                <a:gd name="T54" fmla="*/ 17 w 1383"/>
                <a:gd name="T55" fmla="*/ 19 h 858"/>
                <a:gd name="T56" fmla="*/ 14 w 1383"/>
                <a:gd name="T57" fmla="*/ 20 h 858"/>
                <a:gd name="T58" fmla="*/ 11 w 1383"/>
                <a:gd name="T59" fmla="*/ 21 h 858"/>
                <a:gd name="T60" fmla="*/ 8 w 1383"/>
                <a:gd name="T61" fmla="*/ 22 h 858"/>
                <a:gd name="T62" fmla="*/ 5 w 1383"/>
                <a:gd name="T63" fmla="*/ 22 h 858"/>
                <a:gd name="T64" fmla="*/ 2 w 1383"/>
                <a:gd name="T65" fmla="*/ 23 h 858"/>
                <a:gd name="T66" fmla="*/ 0 w 1383"/>
                <a:gd name="T67" fmla="*/ 23 h 858"/>
                <a:gd name="T68" fmla="*/ 0 w 1383"/>
                <a:gd name="T69" fmla="*/ 23 h 858"/>
                <a:gd name="T70" fmla="*/ 1 w 1383"/>
                <a:gd name="T71" fmla="*/ 23 h 858"/>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1383" h="858">
                  <a:moveTo>
                    <a:pt x="41" y="833"/>
                  </a:moveTo>
                  <a:lnTo>
                    <a:pt x="24" y="858"/>
                  </a:lnTo>
                  <a:lnTo>
                    <a:pt x="69" y="856"/>
                  </a:lnTo>
                  <a:lnTo>
                    <a:pt x="119" y="852"/>
                  </a:lnTo>
                  <a:lnTo>
                    <a:pt x="168" y="847"/>
                  </a:lnTo>
                  <a:lnTo>
                    <a:pt x="221" y="839"/>
                  </a:lnTo>
                  <a:lnTo>
                    <a:pt x="273" y="830"/>
                  </a:lnTo>
                  <a:lnTo>
                    <a:pt x="328" y="820"/>
                  </a:lnTo>
                  <a:lnTo>
                    <a:pt x="385" y="807"/>
                  </a:lnTo>
                  <a:lnTo>
                    <a:pt x="441" y="792"/>
                  </a:lnTo>
                  <a:lnTo>
                    <a:pt x="497" y="774"/>
                  </a:lnTo>
                  <a:lnTo>
                    <a:pt x="554" y="756"/>
                  </a:lnTo>
                  <a:lnTo>
                    <a:pt x="611" y="737"/>
                  </a:lnTo>
                  <a:lnTo>
                    <a:pt x="669" y="715"/>
                  </a:lnTo>
                  <a:lnTo>
                    <a:pt x="726" y="691"/>
                  </a:lnTo>
                  <a:lnTo>
                    <a:pt x="779" y="666"/>
                  </a:lnTo>
                  <a:lnTo>
                    <a:pt x="836" y="640"/>
                  </a:lnTo>
                  <a:lnTo>
                    <a:pt x="889" y="613"/>
                  </a:lnTo>
                  <a:lnTo>
                    <a:pt x="942" y="584"/>
                  </a:lnTo>
                  <a:lnTo>
                    <a:pt x="992" y="552"/>
                  </a:lnTo>
                  <a:lnTo>
                    <a:pt x="1039" y="520"/>
                  </a:lnTo>
                  <a:lnTo>
                    <a:pt x="1087" y="488"/>
                  </a:lnTo>
                  <a:lnTo>
                    <a:pt x="1131" y="452"/>
                  </a:lnTo>
                  <a:lnTo>
                    <a:pt x="1173" y="416"/>
                  </a:lnTo>
                  <a:lnTo>
                    <a:pt x="1210" y="380"/>
                  </a:lnTo>
                  <a:lnTo>
                    <a:pt x="1244" y="343"/>
                  </a:lnTo>
                  <a:lnTo>
                    <a:pt x="1278" y="303"/>
                  </a:lnTo>
                  <a:lnTo>
                    <a:pt x="1306" y="263"/>
                  </a:lnTo>
                  <a:lnTo>
                    <a:pt x="1330" y="220"/>
                  </a:lnTo>
                  <a:lnTo>
                    <a:pt x="1349" y="178"/>
                  </a:lnTo>
                  <a:lnTo>
                    <a:pt x="1366" y="134"/>
                  </a:lnTo>
                  <a:lnTo>
                    <a:pt x="1377" y="90"/>
                  </a:lnTo>
                  <a:lnTo>
                    <a:pt x="1383" y="43"/>
                  </a:lnTo>
                  <a:lnTo>
                    <a:pt x="1383" y="0"/>
                  </a:lnTo>
                  <a:lnTo>
                    <a:pt x="1348" y="0"/>
                  </a:lnTo>
                  <a:lnTo>
                    <a:pt x="1348" y="43"/>
                  </a:lnTo>
                  <a:lnTo>
                    <a:pt x="1342" y="84"/>
                  </a:lnTo>
                  <a:lnTo>
                    <a:pt x="1332" y="123"/>
                  </a:lnTo>
                  <a:lnTo>
                    <a:pt x="1318" y="164"/>
                  </a:lnTo>
                  <a:lnTo>
                    <a:pt x="1299" y="204"/>
                  </a:lnTo>
                  <a:lnTo>
                    <a:pt x="1277" y="243"/>
                  </a:lnTo>
                  <a:lnTo>
                    <a:pt x="1249" y="281"/>
                  </a:lnTo>
                  <a:lnTo>
                    <a:pt x="1219" y="320"/>
                  </a:lnTo>
                  <a:lnTo>
                    <a:pt x="1185" y="356"/>
                  </a:lnTo>
                  <a:lnTo>
                    <a:pt x="1149" y="390"/>
                  </a:lnTo>
                  <a:lnTo>
                    <a:pt x="1110" y="425"/>
                  </a:lnTo>
                  <a:lnTo>
                    <a:pt x="1066" y="459"/>
                  </a:lnTo>
                  <a:lnTo>
                    <a:pt x="1021" y="491"/>
                  </a:lnTo>
                  <a:lnTo>
                    <a:pt x="973" y="523"/>
                  </a:lnTo>
                  <a:lnTo>
                    <a:pt x="923" y="552"/>
                  </a:lnTo>
                  <a:lnTo>
                    <a:pt x="873" y="581"/>
                  </a:lnTo>
                  <a:lnTo>
                    <a:pt x="821" y="608"/>
                  </a:lnTo>
                  <a:lnTo>
                    <a:pt x="766" y="635"/>
                  </a:lnTo>
                  <a:lnTo>
                    <a:pt x="713" y="659"/>
                  </a:lnTo>
                  <a:lnTo>
                    <a:pt x="656" y="682"/>
                  </a:lnTo>
                  <a:lnTo>
                    <a:pt x="600" y="702"/>
                  </a:lnTo>
                  <a:lnTo>
                    <a:pt x="544" y="722"/>
                  </a:lnTo>
                  <a:lnTo>
                    <a:pt x="487" y="741"/>
                  </a:lnTo>
                  <a:lnTo>
                    <a:pt x="433" y="757"/>
                  </a:lnTo>
                  <a:lnTo>
                    <a:pt x="376" y="772"/>
                  </a:lnTo>
                  <a:lnTo>
                    <a:pt x="322" y="786"/>
                  </a:lnTo>
                  <a:lnTo>
                    <a:pt x="269" y="795"/>
                  </a:lnTo>
                  <a:lnTo>
                    <a:pt x="215" y="804"/>
                  </a:lnTo>
                  <a:lnTo>
                    <a:pt x="165" y="813"/>
                  </a:lnTo>
                  <a:lnTo>
                    <a:pt x="117" y="818"/>
                  </a:lnTo>
                  <a:lnTo>
                    <a:pt x="69" y="821"/>
                  </a:lnTo>
                  <a:lnTo>
                    <a:pt x="24" y="821"/>
                  </a:lnTo>
                  <a:lnTo>
                    <a:pt x="7" y="845"/>
                  </a:lnTo>
                  <a:lnTo>
                    <a:pt x="24" y="821"/>
                  </a:lnTo>
                  <a:lnTo>
                    <a:pt x="0" y="821"/>
                  </a:lnTo>
                  <a:lnTo>
                    <a:pt x="7" y="845"/>
                  </a:lnTo>
                  <a:lnTo>
                    <a:pt x="41" y="833"/>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232" name="Freeform 63"/>
            <p:cNvSpPr>
              <a:spLocks/>
            </p:cNvSpPr>
            <p:nvPr/>
          </p:nvSpPr>
          <p:spPr bwMode="auto">
            <a:xfrm>
              <a:off x="792" y="3407"/>
              <a:ext cx="67" cy="199"/>
            </a:xfrm>
            <a:custGeom>
              <a:avLst/>
              <a:gdLst>
                <a:gd name="T0" fmla="*/ 11 w 402"/>
                <a:gd name="T1" fmla="*/ 32 h 1191"/>
                <a:gd name="T2" fmla="*/ 11 w 402"/>
                <a:gd name="T3" fmla="*/ 33 h 1191"/>
                <a:gd name="T4" fmla="*/ 1 w 402"/>
                <a:gd name="T5" fmla="*/ 0 h 1191"/>
                <a:gd name="T6" fmla="*/ 0 w 402"/>
                <a:gd name="T7" fmla="*/ 0 h 1191"/>
                <a:gd name="T8" fmla="*/ 10 w 402"/>
                <a:gd name="T9" fmla="*/ 33 h 1191"/>
                <a:gd name="T10" fmla="*/ 11 w 402"/>
                <a:gd name="T11" fmla="*/ 33 h 1191"/>
                <a:gd name="T12" fmla="*/ 10 w 402"/>
                <a:gd name="T13" fmla="*/ 33 h 1191"/>
                <a:gd name="T14" fmla="*/ 10 w 402"/>
                <a:gd name="T15" fmla="*/ 33 h 1191"/>
                <a:gd name="T16" fmla="*/ 11 w 402"/>
                <a:gd name="T17" fmla="*/ 33 h 1191"/>
                <a:gd name="T18" fmla="*/ 11 w 402"/>
                <a:gd name="T19" fmla="*/ 32 h 1191"/>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402" h="1191">
                  <a:moveTo>
                    <a:pt x="386" y="1154"/>
                  </a:moveTo>
                  <a:lnTo>
                    <a:pt x="402" y="1168"/>
                  </a:lnTo>
                  <a:lnTo>
                    <a:pt x="34" y="0"/>
                  </a:lnTo>
                  <a:lnTo>
                    <a:pt x="0" y="12"/>
                  </a:lnTo>
                  <a:lnTo>
                    <a:pt x="368" y="1177"/>
                  </a:lnTo>
                  <a:lnTo>
                    <a:pt x="386" y="1191"/>
                  </a:lnTo>
                  <a:lnTo>
                    <a:pt x="368" y="1177"/>
                  </a:lnTo>
                  <a:lnTo>
                    <a:pt x="372" y="1190"/>
                  </a:lnTo>
                  <a:lnTo>
                    <a:pt x="386" y="1191"/>
                  </a:lnTo>
                  <a:lnTo>
                    <a:pt x="386" y="1154"/>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233" name="Freeform 64"/>
            <p:cNvSpPr>
              <a:spLocks/>
            </p:cNvSpPr>
            <p:nvPr/>
          </p:nvSpPr>
          <p:spPr bwMode="auto">
            <a:xfrm>
              <a:off x="857" y="3600"/>
              <a:ext cx="79" cy="6"/>
            </a:xfrm>
            <a:custGeom>
              <a:avLst/>
              <a:gdLst>
                <a:gd name="T0" fmla="*/ 12 w 476"/>
                <a:gd name="T1" fmla="*/ 0 h 37"/>
                <a:gd name="T2" fmla="*/ 13 w 476"/>
                <a:gd name="T3" fmla="*/ 0 h 37"/>
                <a:gd name="T4" fmla="*/ 0 w 476"/>
                <a:gd name="T5" fmla="*/ 0 h 37"/>
                <a:gd name="T6" fmla="*/ 0 w 476"/>
                <a:gd name="T7" fmla="*/ 1 h 37"/>
                <a:gd name="T8" fmla="*/ 13 w 476"/>
                <a:gd name="T9" fmla="*/ 1 h 37"/>
                <a:gd name="T10" fmla="*/ 13 w 476"/>
                <a:gd name="T11" fmla="*/ 1 h 37"/>
                <a:gd name="T12" fmla="*/ 13 w 476"/>
                <a:gd name="T13" fmla="*/ 1 h 37"/>
                <a:gd name="T14" fmla="*/ 13 w 476"/>
                <a:gd name="T15" fmla="*/ 1 h 37"/>
                <a:gd name="T16" fmla="*/ 13 w 476"/>
                <a:gd name="T17" fmla="*/ 1 h 37"/>
                <a:gd name="T18" fmla="*/ 12 w 476"/>
                <a:gd name="T19" fmla="*/ 0 h 3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476" h="37">
                  <a:moveTo>
                    <a:pt x="442" y="14"/>
                  </a:moveTo>
                  <a:lnTo>
                    <a:pt x="459" y="0"/>
                  </a:lnTo>
                  <a:lnTo>
                    <a:pt x="0" y="0"/>
                  </a:lnTo>
                  <a:lnTo>
                    <a:pt x="0" y="37"/>
                  </a:lnTo>
                  <a:lnTo>
                    <a:pt x="459" y="37"/>
                  </a:lnTo>
                  <a:lnTo>
                    <a:pt x="476" y="23"/>
                  </a:lnTo>
                  <a:lnTo>
                    <a:pt x="459" y="37"/>
                  </a:lnTo>
                  <a:lnTo>
                    <a:pt x="472" y="37"/>
                  </a:lnTo>
                  <a:lnTo>
                    <a:pt x="476" y="23"/>
                  </a:lnTo>
                  <a:lnTo>
                    <a:pt x="442" y="14"/>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234" name="Freeform 65"/>
            <p:cNvSpPr>
              <a:spLocks/>
            </p:cNvSpPr>
            <p:nvPr/>
          </p:nvSpPr>
          <p:spPr bwMode="auto">
            <a:xfrm>
              <a:off x="930" y="3471"/>
              <a:ext cx="48" cy="132"/>
            </a:xfrm>
            <a:custGeom>
              <a:avLst/>
              <a:gdLst>
                <a:gd name="T0" fmla="*/ 8 w 283"/>
                <a:gd name="T1" fmla="*/ 0 h 797"/>
                <a:gd name="T2" fmla="*/ 7 w 283"/>
                <a:gd name="T3" fmla="*/ 0 h 797"/>
                <a:gd name="T4" fmla="*/ 0 w 283"/>
                <a:gd name="T5" fmla="*/ 22 h 797"/>
                <a:gd name="T6" fmla="*/ 1 w 283"/>
                <a:gd name="T7" fmla="*/ 22 h 797"/>
                <a:gd name="T8" fmla="*/ 8 w 283"/>
                <a:gd name="T9" fmla="*/ 1 h 797"/>
                <a:gd name="T10" fmla="*/ 8 w 283"/>
                <a:gd name="T11" fmla="*/ 1 h 797"/>
                <a:gd name="T12" fmla="*/ 8 w 283"/>
                <a:gd name="T13" fmla="*/ 0 h 797"/>
                <a:gd name="T14" fmla="*/ 7 w 283"/>
                <a:gd name="T15" fmla="*/ 0 h 797"/>
                <a:gd name="T16" fmla="*/ 7 w 283"/>
                <a:gd name="T17" fmla="*/ 0 h 797"/>
                <a:gd name="T18" fmla="*/ 8 w 283"/>
                <a:gd name="T19" fmla="*/ 0 h 79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283" h="797">
                  <a:moveTo>
                    <a:pt x="267" y="0"/>
                  </a:moveTo>
                  <a:lnTo>
                    <a:pt x="249" y="14"/>
                  </a:lnTo>
                  <a:lnTo>
                    <a:pt x="0" y="788"/>
                  </a:lnTo>
                  <a:lnTo>
                    <a:pt x="34" y="797"/>
                  </a:lnTo>
                  <a:lnTo>
                    <a:pt x="283" y="24"/>
                  </a:lnTo>
                  <a:lnTo>
                    <a:pt x="267" y="38"/>
                  </a:lnTo>
                  <a:lnTo>
                    <a:pt x="267" y="0"/>
                  </a:lnTo>
                  <a:lnTo>
                    <a:pt x="253" y="0"/>
                  </a:lnTo>
                  <a:lnTo>
                    <a:pt x="249" y="14"/>
                  </a:lnTo>
                  <a:lnTo>
                    <a:pt x="267" y="0"/>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235" name="Freeform 66"/>
            <p:cNvSpPr>
              <a:spLocks/>
            </p:cNvSpPr>
            <p:nvPr/>
          </p:nvSpPr>
          <p:spPr bwMode="auto">
            <a:xfrm>
              <a:off x="975" y="3449"/>
              <a:ext cx="130" cy="28"/>
            </a:xfrm>
            <a:custGeom>
              <a:avLst/>
              <a:gdLst>
                <a:gd name="T0" fmla="*/ 21 w 781"/>
                <a:gd name="T1" fmla="*/ 0 h 166"/>
                <a:gd name="T2" fmla="*/ 20 w 781"/>
                <a:gd name="T3" fmla="*/ 1 h 166"/>
                <a:gd name="T4" fmla="*/ 19 w 781"/>
                <a:gd name="T5" fmla="*/ 1 h 166"/>
                <a:gd name="T6" fmla="*/ 17 w 781"/>
                <a:gd name="T7" fmla="*/ 1 h 166"/>
                <a:gd name="T8" fmla="*/ 16 w 781"/>
                <a:gd name="T9" fmla="*/ 2 h 166"/>
                <a:gd name="T10" fmla="*/ 15 w 781"/>
                <a:gd name="T11" fmla="*/ 2 h 166"/>
                <a:gd name="T12" fmla="*/ 13 w 781"/>
                <a:gd name="T13" fmla="*/ 2 h 166"/>
                <a:gd name="T14" fmla="*/ 12 w 781"/>
                <a:gd name="T15" fmla="*/ 3 h 166"/>
                <a:gd name="T16" fmla="*/ 11 w 781"/>
                <a:gd name="T17" fmla="*/ 3 h 166"/>
                <a:gd name="T18" fmla="*/ 9 w 781"/>
                <a:gd name="T19" fmla="*/ 3 h 166"/>
                <a:gd name="T20" fmla="*/ 8 w 781"/>
                <a:gd name="T21" fmla="*/ 3 h 166"/>
                <a:gd name="T22" fmla="*/ 7 w 781"/>
                <a:gd name="T23" fmla="*/ 3 h 166"/>
                <a:gd name="T24" fmla="*/ 5 w 781"/>
                <a:gd name="T25" fmla="*/ 4 h 166"/>
                <a:gd name="T26" fmla="*/ 4 w 781"/>
                <a:gd name="T27" fmla="*/ 4 h 166"/>
                <a:gd name="T28" fmla="*/ 3 w 781"/>
                <a:gd name="T29" fmla="*/ 4 h 166"/>
                <a:gd name="T30" fmla="*/ 0 w 781"/>
                <a:gd name="T31" fmla="*/ 4 h 166"/>
                <a:gd name="T32" fmla="*/ 0 w 781"/>
                <a:gd name="T33" fmla="*/ 5 h 166"/>
                <a:gd name="T34" fmla="*/ 1 w 781"/>
                <a:gd name="T35" fmla="*/ 5 h 166"/>
                <a:gd name="T36" fmla="*/ 3 w 781"/>
                <a:gd name="T37" fmla="*/ 5 h 166"/>
                <a:gd name="T38" fmla="*/ 4 w 781"/>
                <a:gd name="T39" fmla="*/ 5 h 166"/>
                <a:gd name="T40" fmla="*/ 5 w 781"/>
                <a:gd name="T41" fmla="*/ 5 h 166"/>
                <a:gd name="T42" fmla="*/ 7 w 781"/>
                <a:gd name="T43" fmla="*/ 4 h 166"/>
                <a:gd name="T44" fmla="*/ 8 w 781"/>
                <a:gd name="T45" fmla="*/ 4 h 166"/>
                <a:gd name="T46" fmla="*/ 9 w 781"/>
                <a:gd name="T47" fmla="*/ 4 h 166"/>
                <a:gd name="T48" fmla="*/ 11 w 781"/>
                <a:gd name="T49" fmla="*/ 4 h 166"/>
                <a:gd name="T50" fmla="*/ 12 w 781"/>
                <a:gd name="T51" fmla="*/ 4 h 166"/>
                <a:gd name="T52" fmla="*/ 14 w 781"/>
                <a:gd name="T53" fmla="*/ 3 h 166"/>
                <a:gd name="T54" fmla="*/ 15 w 781"/>
                <a:gd name="T55" fmla="*/ 3 h 166"/>
                <a:gd name="T56" fmla="*/ 16 w 781"/>
                <a:gd name="T57" fmla="*/ 3 h 166"/>
                <a:gd name="T58" fmla="*/ 18 w 781"/>
                <a:gd name="T59" fmla="*/ 2 h 166"/>
                <a:gd name="T60" fmla="*/ 19 w 781"/>
                <a:gd name="T61" fmla="*/ 2 h 166"/>
                <a:gd name="T62" fmla="*/ 20 w 781"/>
                <a:gd name="T63" fmla="*/ 1 h 166"/>
                <a:gd name="T64" fmla="*/ 22 w 781"/>
                <a:gd name="T65" fmla="*/ 1 h 166"/>
                <a:gd name="T66" fmla="*/ 21 w 781"/>
                <a:gd name="T67" fmla="*/ 0 h 16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781" h="166">
                  <a:moveTo>
                    <a:pt x="768" y="0"/>
                  </a:moveTo>
                  <a:lnTo>
                    <a:pt x="725" y="16"/>
                  </a:lnTo>
                  <a:lnTo>
                    <a:pt x="679" y="33"/>
                  </a:lnTo>
                  <a:lnTo>
                    <a:pt x="633" y="47"/>
                  </a:lnTo>
                  <a:lnTo>
                    <a:pt x="586" y="58"/>
                  </a:lnTo>
                  <a:lnTo>
                    <a:pt x="537" y="71"/>
                  </a:lnTo>
                  <a:lnTo>
                    <a:pt x="489" y="83"/>
                  </a:lnTo>
                  <a:lnTo>
                    <a:pt x="440" y="92"/>
                  </a:lnTo>
                  <a:lnTo>
                    <a:pt x="391" y="100"/>
                  </a:lnTo>
                  <a:lnTo>
                    <a:pt x="342" y="107"/>
                  </a:lnTo>
                  <a:lnTo>
                    <a:pt x="292" y="113"/>
                  </a:lnTo>
                  <a:lnTo>
                    <a:pt x="242" y="119"/>
                  </a:lnTo>
                  <a:lnTo>
                    <a:pt x="191" y="123"/>
                  </a:lnTo>
                  <a:lnTo>
                    <a:pt x="144" y="126"/>
                  </a:lnTo>
                  <a:lnTo>
                    <a:pt x="96" y="128"/>
                  </a:lnTo>
                  <a:lnTo>
                    <a:pt x="0" y="128"/>
                  </a:lnTo>
                  <a:lnTo>
                    <a:pt x="0" y="166"/>
                  </a:lnTo>
                  <a:lnTo>
                    <a:pt x="47" y="166"/>
                  </a:lnTo>
                  <a:lnTo>
                    <a:pt x="96" y="163"/>
                  </a:lnTo>
                  <a:lnTo>
                    <a:pt x="144" y="160"/>
                  </a:lnTo>
                  <a:lnTo>
                    <a:pt x="195" y="158"/>
                  </a:lnTo>
                  <a:lnTo>
                    <a:pt x="245" y="152"/>
                  </a:lnTo>
                  <a:lnTo>
                    <a:pt x="295" y="148"/>
                  </a:lnTo>
                  <a:lnTo>
                    <a:pt x="344" y="142"/>
                  </a:lnTo>
                  <a:lnTo>
                    <a:pt x="395" y="134"/>
                  </a:lnTo>
                  <a:lnTo>
                    <a:pt x="444" y="126"/>
                  </a:lnTo>
                  <a:lnTo>
                    <a:pt x="495" y="116"/>
                  </a:lnTo>
                  <a:lnTo>
                    <a:pt x="545" y="105"/>
                  </a:lnTo>
                  <a:lnTo>
                    <a:pt x="594" y="93"/>
                  </a:lnTo>
                  <a:lnTo>
                    <a:pt x="641" y="81"/>
                  </a:lnTo>
                  <a:lnTo>
                    <a:pt x="689" y="66"/>
                  </a:lnTo>
                  <a:lnTo>
                    <a:pt x="734" y="50"/>
                  </a:lnTo>
                  <a:lnTo>
                    <a:pt x="781" y="33"/>
                  </a:lnTo>
                  <a:lnTo>
                    <a:pt x="768" y="0"/>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236" name="Freeform 67"/>
            <p:cNvSpPr>
              <a:spLocks/>
            </p:cNvSpPr>
            <p:nvPr/>
          </p:nvSpPr>
          <p:spPr bwMode="auto">
            <a:xfrm>
              <a:off x="1103" y="3102"/>
              <a:ext cx="123" cy="353"/>
            </a:xfrm>
            <a:custGeom>
              <a:avLst/>
              <a:gdLst>
                <a:gd name="T0" fmla="*/ 12 w 742"/>
                <a:gd name="T1" fmla="*/ 2 h 2114"/>
                <a:gd name="T2" fmla="*/ 14 w 742"/>
                <a:gd name="T3" fmla="*/ 5 h 2114"/>
                <a:gd name="T4" fmla="*/ 16 w 742"/>
                <a:gd name="T5" fmla="*/ 9 h 2114"/>
                <a:gd name="T6" fmla="*/ 18 w 742"/>
                <a:gd name="T7" fmla="*/ 13 h 2114"/>
                <a:gd name="T8" fmla="*/ 19 w 742"/>
                <a:gd name="T9" fmla="*/ 17 h 2114"/>
                <a:gd name="T10" fmla="*/ 19 w 742"/>
                <a:gd name="T11" fmla="*/ 21 h 2114"/>
                <a:gd name="T12" fmla="*/ 19 w 742"/>
                <a:gd name="T13" fmla="*/ 26 h 2114"/>
                <a:gd name="T14" fmla="*/ 19 w 742"/>
                <a:gd name="T15" fmla="*/ 30 h 2114"/>
                <a:gd name="T16" fmla="*/ 18 w 742"/>
                <a:gd name="T17" fmla="*/ 34 h 2114"/>
                <a:gd name="T18" fmla="*/ 17 w 742"/>
                <a:gd name="T19" fmla="*/ 38 h 2114"/>
                <a:gd name="T20" fmla="*/ 16 w 742"/>
                <a:gd name="T21" fmla="*/ 42 h 2114"/>
                <a:gd name="T22" fmla="*/ 14 w 742"/>
                <a:gd name="T23" fmla="*/ 46 h 2114"/>
                <a:gd name="T24" fmla="*/ 11 w 742"/>
                <a:gd name="T25" fmla="*/ 49 h 2114"/>
                <a:gd name="T26" fmla="*/ 8 w 742"/>
                <a:gd name="T27" fmla="*/ 52 h 2114"/>
                <a:gd name="T28" fmla="*/ 5 w 742"/>
                <a:gd name="T29" fmla="*/ 55 h 2114"/>
                <a:gd name="T30" fmla="*/ 2 w 742"/>
                <a:gd name="T31" fmla="*/ 57 h 2114"/>
                <a:gd name="T32" fmla="*/ 0 w 742"/>
                <a:gd name="T33" fmla="*/ 59 h 2114"/>
                <a:gd name="T34" fmla="*/ 4 w 742"/>
                <a:gd name="T35" fmla="*/ 57 h 2114"/>
                <a:gd name="T36" fmla="*/ 7 w 742"/>
                <a:gd name="T37" fmla="*/ 55 h 2114"/>
                <a:gd name="T38" fmla="*/ 11 w 742"/>
                <a:gd name="T39" fmla="*/ 52 h 2114"/>
                <a:gd name="T40" fmla="*/ 13 w 742"/>
                <a:gd name="T41" fmla="*/ 48 h 2114"/>
                <a:gd name="T42" fmla="*/ 15 w 742"/>
                <a:gd name="T43" fmla="*/ 45 h 2114"/>
                <a:gd name="T44" fmla="*/ 17 w 742"/>
                <a:gd name="T45" fmla="*/ 41 h 2114"/>
                <a:gd name="T46" fmla="*/ 19 w 742"/>
                <a:gd name="T47" fmla="*/ 36 h 2114"/>
                <a:gd name="T48" fmla="*/ 20 w 742"/>
                <a:gd name="T49" fmla="*/ 32 h 2114"/>
                <a:gd name="T50" fmla="*/ 20 w 742"/>
                <a:gd name="T51" fmla="*/ 28 h 2114"/>
                <a:gd name="T52" fmla="*/ 20 w 742"/>
                <a:gd name="T53" fmla="*/ 23 h 2114"/>
                <a:gd name="T54" fmla="*/ 20 w 742"/>
                <a:gd name="T55" fmla="*/ 19 h 2114"/>
                <a:gd name="T56" fmla="*/ 19 w 742"/>
                <a:gd name="T57" fmla="*/ 15 h 2114"/>
                <a:gd name="T58" fmla="*/ 18 w 742"/>
                <a:gd name="T59" fmla="*/ 11 h 2114"/>
                <a:gd name="T60" fmla="*/ 16 w 742"/>
                <a:gd name="T61" fmla="*/ 7 h 2114"/>
                <a:gd name="T62" fmla="*/ 14 w 742"/>
                <a:gd name="T63" fmla="*/ 3 h 2114"/>
                <a:gd name="T64" fmla="*/ 11 w 742"/>
                <a:gd name="T65" fmla="*/ 0 h 2114"/>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742" h="2114">
                  <a:moveTo>
                    <a:pt x="377" y="27"/>
                  </a:moveTo>
                  <a:lnTo>
                    <a:pt x="428" y="79"/>
                  </a:lnTo>
                  <a:lnTo>
                    <a:pt x="477" y="134"/>
                  </a:lnTo>
                  <a:lnTo>
                    <a:pt x="519" y="194"/>
                  </a:lnTo>
                  <a:lnTo>
                    <a:pt x="557" y="255"/>
                  </a:lnTo>
                  <a:lnTo>
                    <a:pt x="592" y="321"/>
                  </a:lnTo>
                  <a:lnTo>
                    <a:pt x="620" y="390"/>
                  </a:lnTo>
                  <a:lnTo>
                    <a:pt x="645" y="461"/>
                  </a:lnTo>
                  <a:lnTo>
                    <a:pt x="667" y="532"/>
                  </a:lnTo>
                  <a:lnTo>
                    <a:pt x="682" y="606"/>
                  </a:lnTo>
                  <a:lnTo>
                    <a:pt x="696" y="681"/>
                  </a:lnTo>
                  <a:lnTo>
                    <a:pt x="704" y="759"/>
                  </a:lnTo>
                  <a:lnTo>
                    <a:pt x="708" y="835"/>
                  </a:lnTo>
                  <a:lnTo>
                    <a:pt x="708" y="914"/>
                  </a:lnTo>
                  <a:lnTo>
                    <a:pt x="704" y="991"/>
                  </a:lnTo>
                  <a:lnTo>
                    <a:pt x="696" y="1070"/>
                  </a:lnTo>
                  <a:lnTo>
                    <a:pt x="682" y="1146"/>
                  </a:lnTo>
                  <a:lnTo>
                    <a:pt x="667" y="1223"/>
                  </a:lnTo>
                  <a:lnTo>
                    <a:pt x="648" y="1299"/>
                  </a:lnTo>
                  <a:lnTo>
                    <a:pt x="623" y="1372"/>
                  </a:lnTo>
                  <a:lnTo>
                    <a:pt x="596" y="1445"/>
                  </a:lnTo>
                  <a:lnTo>
                    <a:pt x="565" y="1516"/>
                  </a:lnTo>
                  <a:lnTo>
                    <a:pt x="531" y="1584"/>
                  </a:lnTo>
                  <a:lnTo>
                    <a:pt x="493" y="1650"/>
                  </a:lnTo>
                  <a:lnTo>
                    <a:pt x="451" y="1713"/>
                  </a:lnTo>
                  <a:lnTo>
                    <a:pt x="407" y="1774"/>
                  </a:lnTo>
                  <a:lnTo>
                    <a:pt x="357" y="1828"/>
                  </a:lnTo>
                  <a:lnTo>
                    <a:pt x="308" y="1882"/>
                  </a:lnTo>
                  <a:lnTo>
                    <a:pt x="252" y="1932"/>
                  </a:lnTo>
                  <a:lnTo>
                    <a:pt x="193" y="1976"/>
                  </a:lnTo>
                  <a:lnTo>
                    <a:pt x="132" y="2016"/>
                  </a:lnTo>
                  <a:lnTo>
                    <a:pt x="67" y="2051"/>
                  </a:lnTo>
                  <a:lnTo>
                    <a:pt x="0" y="2081"/>
                  </a:lnTo>
                  <a:lnTo>
                    <a:pt x="13" y="2114"/>
                  </a:lnTo>
                  <a:lnTo>
                    <a:pt x="84" y="2082"/>
                  </a:lnTo>
                  <a:lnTo>
                    <a:pt x="150" y="2044"/>
                  </a:lnTo>
                  <a:lnTo>
                    <a:pt x="214" y="2004"/>
                  </a:lnTo>
                  <a:lnTo>
                    <a:pt x="273" y="1957"/>
                  </a:lnTo>
                  <a:lnTo>
                    <a:pt x="331" y="1908"/>
                  </a:lnTo>
                  <a:lnTo>
                    <a:pt x="384" y="1853"/>
                  </a:lnTo>
                  <a:lnTo>
                    <a:pt x="434" y="1795"/>
                  </a:lnTo>
                  <a:lnTo>
                    <a:pt x="479" y="1733"/>
                  </a:lnTo>
                  <a:lnTo>
                    <a:pt x="522" y="1668"/>
                  </a:lnTo>
                  <a:lnTo>
                    <a:pt x="563" y="1600"/>
                  </a:lnTo>
                  <a:lnTo>
                    <a:pt x="596" y="1530"/>
                  </a:lnTo>
                  <a:lnTo>
                    <a:pt x="629" y="1458"/>
                  </a:lnTo>
                  <a:lnTo>
                    <a:pt x="658" y="1383"/>
                  </a:lnTo>
                  <a:lnTo>
                    <a:pt x="681" y="1307"/>
                  </a:lnTo>
                  <a:lnTo>
                    <a:pt x="701" y="1231"/>
                  </a:lnTo>
                  <a:lnTo>
                    <a:pt x="717" y="1151"/>
                  </a:lnTo>
                  <a:lnTo>
                    <a:pt x="730" y="1072"/>
                  </a:lnTo>
                  <a:lnTo>
                    <a:pt x="738" y="993"/>
                  </a:lnTo>
                  <a:lnTo>
                    <a:pt x="742" y="914"/>
                  </a:lnTo>
                  <a:lnTo>
                    <a:pt x="742" y="835"/>
                  </a:lnTo>
                  <a:lnTo>
                    <a:pt x="738" y="756"/>
                  </a:lnTo>
                  <a:lnTo>
                    <a:pt x="730" y="679"/>
                  </a:lnTo>
                  <a:lnTo>
                    <a:pt x="717" y="601"/>
                  </a:lnTo>
                  <a:lnTo>
                    <a:pt x="701" y="524"/>
                  </a:lnTo>
                  <a:lnTo>
                    <a:pt x="680" y="450"/>
                  </a:lnTo>
                  <a:lnTo>
                    <a:pt x="653" y="377"/>
                  </a:lnTo>
                  <a:lnTo>
                    <a:pt x="623" y="309"/>
                  </a:lnTo>
                  <a:lnTo>
                    <a:pt x="589" y="240"/>
                  </a:lnTo>
                  <a:lnTo>
                    <a:pt x="549" y="175"/>
                  </a:lnTo>
                  <a:lnTo>
                    <a:pt x="504" y="114"/>
                  </a:lnTo>
                  <a:lnTo>
                    <a:pt x="455" y="54"/>
                  </a:lnTo>
                  <a:lnTo>
                    <a:pt x="400" y="0"/>
                  </a:lnTo>
                  <a:lnTo>
                    <a:pt x="377" y="27"/>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237" name="Freeform 68"/>
            <p:cNvSpPr>
              <a:spLocks/>
            </p:cNvSpPr>
            <p:nvPr/>
          </p:nvSpPr>
          <p:spPr bwMode="auto">
            <a:xfrm>
              <a:off x="641" y="3007"/>
              <a:ext cx="529" cy="178"/>
            </a:xfrm>
            <a:custGeom>
              <a:avLst/>
              <a:gdLst>
                <a:gd name="T0" fmla="*/ 1 w 3172"/>
                <a:gd name="T1" fmla="*/ 30 h 1070"/>
                <a:gd name="T2" fmla="*/ 5 w 3172"/>
                <a:gd name="T3" fmla="*/ 24 h 1070"/>
                <a:gd name="T4" fmla="*/ 9 w 3172"/>
                <a:gd name="T5" fmla="*/ 20 h 1070"/>
                <a:gd name="T6" fmla="*/ 13 w 3172"/>
                <a:gd name="T7" fmla="*/ 15 h 1070"/>
                <a:gd name="T8" fmla="*/ 18 w 3172"/>
                <a:gd name="T9" fmla="*/ 12 h 1070"/>
                <a:gd name="T10" fmla="*/ 23 w 3172"/>
                <a:gd name="T11" fmla="*/ 8 h 1070"/>
                <a:gd name="T12" fmla="*/ 28 w 3172"/>
                <a:gd name="T13" fmla="*/ 6 h 1070"/>
                <a:gd name="T14" fmla="*/ 34 w 3172"/>
                <a:gd name="T15" fmla="*/ 3 h 1070"/>
                <a:gd name="T16" fmla="*/ 40 w 3172"/>
                <a:gd name="T17" fmla="*/ 2 h 1070"/>
                <a:gd name="T18" fmla="*/ 46 w 3172"/>
                <a:gd name="T19" fmla="*/ 1 h 1070"/>
                <a:gd name="T20" fmla="*/ 52 w 3172"/>
                <a:gd name="T21" fmla="*/ 1 h 1070"/>
                <a:gd name="T22" fmla="*/ 58 w 3172"/>
                <a:gd name="T23" fmla="*/ 1 h 1070"/>
                <a:gd name="T24" fmla="*/ 64 w 3172"/>
                <a:gd name="T25" fmla="*/ 3 h 1070"/>
                <a:gd name="T26" fmla="*/ 70 w 3172"/>
                <a:gd name="T27" fmla="*/ 5 h 1070"/>
                <a:gd name="T28" fmla="*/ 76 w 3172"/>
                <a:gd name="T29" fmla="*/ 8 h 1070"/>
                <a:gd name="T30" fmla="*/ 82 w 3172"/>
                <a:gd name="T31" fmla="*/ 12 h 1070"/>
                <a:gd name="T32" fmla="*/ 88 w 3172"/>
                <a:gd name="T33" fmla="*/ 17 h 1070"/>
                <a:gd name="T34" fmla="*/ 85 w 3172"/>
                <a:gd name="T35" fmla="*/ 13 h 1070"/>
                <a:gd name="T36" fmla="*/ 79 w 3172"/>
                <a:gd name="T37" fmla="*/ 9 h 1070"/>
                <a:gd name="T38" fmla="*/ 73 w 3172"/>
                <a:gd name="T39" fmla="*/ 5 h 1070"/>
                <a:gd name="T40" fmla="*/ 67 w 3172"/>
                <a:gd name="T41" fmla="*/ 3 h 1070"/>
                <a:gd name="T42" fmla="*/ 61 w 3172"/>
                <a:gd name="T43" fmla="*/ 1 h 1070"/>
                <a:gd name="T44" fmla="*/ 55 w 3172"/>
                <a:gd name="T45" fmla="*/ 0 h 1070"/>
                <a:gd name="T46" fmla="*/ 49 w 3172"/>
                <a:gd name="T47" fmla="*/ 0 h 1070"/>
                <a:gd name="T48" fmla="*/ 42 w 3172"/>
                <a:gd name="T49" fmla="*/ 0 h 1070"/>
                <a:gd name="T50" fmla="*/ 36 w 3172"/>
                <a:gd name="T51" fmla="*/ 2 h 1070"/>
                <a:gd name="T52" fmla="*/ 31 w 3172"/>
                <a:gd name="T53" fmla="*/ 3 h 1070"/>
                <a:gd name="T54" fmla="*/ 25 w 3172"/>
                <a:gd name="T55" fmla="*/ 6 h 1070"/>
                <a:gd name="T56" fmla="*/ 20 w 3172"/>
                <a:gd name="T57" fmla="*/ 9 h 1070"/>
                <a:gd name="T58" fmla="*/ 15 w 3172"/>
                <a:gd name="T59" fmla="*/ 13 h 1070"/>
                <a:gd name="T60" fmla="*/ 10 w 3172"/>
                <a:gd name="T61" fmla="*/ 17 h 1070"/>
                <a:gd name="T62" fmla="*/ 6 w 3172"/>
                <a:gd name="T63" fmla="*/ 21 h 1070"/>
                <a:gd name="T64" fmla="*/ 2 w 3172"/>
                <a:gd name="T65" fmla="*/ 26 h 1070"/>
                <a:gd name="T66" fmla="*/ 0 w 3172"/>
                <a:gd name="T67" fmla="*/ 30 h 1070"/>
                <a:gd name="T68" fmla="*/ 0 w 3172"/>
                <a:gd name="T69" fmla="*/ 29 h 1070"/>
                <a:gd name="T70" fmla="*/ 1 w 3172"/>
                <a:gd name="T71" fmla="*/ 29 h 1070"/>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3172" h="1070">
                  <a:moveTo>
                    <a:pt x="36" y="1050"/>
                  </a:moveTo>
                  <a:lnTo>
                    <a:pt x="36" y="1069"/>
                  </a:lnTo>
                  <a:lnTo>
                    <a:pt x="96" y="974"/>
                  </a:lnTo>
                  <a:lnTo>
                    <a:pt x="162" y="884"/>
                  </a:lnTo>
                  <a:lnTo>
                    <a:pt x="231" y="796"/>
                  </a:lnTo>
                  <a:lnTo>
                    <a:pt x="304" y="712"/>
                  </a:lnTo>
                  <a:lnTo>
                    <a:pt x="380" y="633"/>
                  </a:lnTo>
                  <a:lnTo>
                    <a:pt x="462" y="558"/>
                  </a:lnTo>
                  <a:lnTo>
                    <a:pt x="545" y="486"/>
                  </a:lnTo>
                  <a:lnTo>
                    <a:pt x="633" y="421"/>
                  </a:lnTo>
                  <a:lnTo>
                    <a:pt x="723" y="358"/>
                  </a:lnTo>
                  <a:lnTo>
                    <a:pt x="815" y="302"/>
                  </a:lnTo>
                  <a:lnTo>
                    <a:pt x="912" y="249"/>
                  </a:lnTo>
                  <a:lnTo>
                    <a:pt x="1008" y="204"/>
                  </a:lnTo>
                  <a:lnTo>
                    <a:pt x="1109" y="163"/>
                  </a:lnTo>
                  <a:lnTo>
                    <a:pt x="1211" y="126"/>
                  </a:lnTo>
                  <a:lnTo>
                    <a:pt x="1313" y="96"/>
                  </a:lnTo>
                  <a:lnTo>
                    <a:pt x="1420" y="72"/>
                  </a:lnTo>
                  <a:lnTo>
                    <a:pt x="1526" y="52"/>
                  </a:lnTo>
                  <a:lnTo>
                    <a:pt x="1635" y="40"/>
                  </a:lnTo>
                  <a:lnTo>
                    <a:pt x="1743" y="33"/>
                  </a:lnTo>
                  <a:lnTo>
                    <a:pt x="1852" y="36"/>
                  </a:lnTo>
                  <a:lnTo>
                    <a:pt x="1961" y="41"/>
                  </a:lnTo>
                  <a:lnTo>
                    <a:pt x="2072" y="56"/>
                  </a:lnTo>
                  <a:lnTo>
                    <a:pt x="2182" y="76"/>
                  </a:lnTo>
                  <a:lnTo>
                    <a:pt x="2294" y="105"/>
                  </a:lnTo>
                  <a:lnTo>
                    <a:pt x="2403" y="139"/>
                  </a:lnTo>
                  <a:lnTo>
                    <a:pt x="2512" y="181"/>
                  </a:lnTo>
                  <a:lnTo>
                    <a:pt x="2620" y="232"/>
                  </a:lnTo>
                  <a:lnTo>
                    <a:pt x="2730" y="290"/>
                  </a:lnTo>
                  <a:lnTo>
                    <a:pt x="2837" y="353"/>
                  </a:lnTo>
                  <a:lnTo>
                    <a:pt x="2943" y="428"/>
                  </a:lnTo>
                  <a:lnTo>
                    <a:pt x="3046" y="509"/>
                  </a:lnTo>
                  <a:lnTo>
                    <a:pt x="3149" y="601"/>
                  </a:lnTo>
                  <a:lnTo>
                    <a:pt x="3172" y="574"/>
                  </a:lnTo>
                  <a:lnTo>
                    <a:pt x="3067" y="483"/>
                  </a:lnTo>
                  <a:lnTo>
                    <a:pt x="2963" y="399"/>
                  </a:lnTo>
                  <a:lnTo>
                    <a:pt x="2856" y="324"/>
                  </a:lnTo>
                  <a:lnTo>
                    <a:pt x="2745" y="257"/>
                  </a:lnTo>
                  <a:lnTo>
                    <a:pt x="2636" y="200"/>
                  </a:lnTo>
                  <a:lnTo>
                    <a:pt x="2525" y="149"/>
                  </a:lnTo>
                  <a:lnTo>
                    <a:pt x="2413" y="105"/>
                  </a:lnTo>
                  <a:lnTo>
                    <a:pt x="2301" y="70"/>
                  </a:lnTo>
                  <a:lnTo>
                    <a:pt x="2187" y="41"/>
                  </a:lnTo>
                  <a:lnTo>
                    <a:pt x="2077" y="22"/>
                  </a:lnTo>
                  <a:lnTo>
                    <a:pt x="1964" y="7"/>
                  </a:lnTo>
                  <a:lnTo>
                    <a:pt x="1852" y="1"/>
                  </a:lnTo>
                  <a:lnTo>
                    <a:pt x="1743" y="0"/>
                  </a:lnTo>
                  <a:lnTo>
                    <a:pt x="1631" y="5"/>
                  </a:lnTo>
                  <a:lnTo>
                    <a:pt x="1521" y="18"/>
                  </a:lnTo>
                  <a:lnTo>
                    <a:pt x="1414" y="38"/>
                  </a:lnTo>
                  <a:lnTo>
                    <a:pt x="1306" y="61"/>
                  </a:lnTo>
                  <a:lnTo>
                    <a:pt x="1201" y="91"/>
                  </a:lnTo>
                  <a:lnTo>
                    <a:pt x="1096" y="128"/>
                  </a:lnTo>
                  <a:lnTo>
                    <a:pt x="995" y="171"/>
                  </a:lnTo>
                  <a:lnTo>
                    <a:pt x="896" y="218"/>
                  </a:lnTo>
                  <a:lnTo>
                    <a:pt x="799" y="271"/>
                  </a:lnTo>
                  <a:lnTo>
                    <a:pt x="705" y="329"/>
                  </a:lnTo>
                  <a:lnTo>
                    <a:pt x="612" y="392"/>
                  </a:lnTo>
                  <a:lnTo>
                    <a:pt x="524" y="459"/>
                  </a:lnTo>
                  <a:lnTo>
                    <a:pt x="438" y="532"/>
                  </a:lnTo>
                  <a:lnTo>
                    <a:pt x="357" y="606"/>
                  </a:lnTo>
                  <a:lnTo>
                    <a:pt x="278" y="689"/>
                  </a:lnTo>
                  <a:lnTo>
                    <a:pt x="204" y="773"/>
                  </a:lnTo>
                  <a:lnTo>
                    <a:pt x="132" y="863"/>
                  </a:lnTo>
                  <a:lnTo>
                    <a:pt x="67" y="956"/>
                  </a:lnTo>
                  <a:lnTo>
                    <a:pt x="7" y="1051"/>
                  </a:lnTo>
                  <a:lnTo>
                    <a:pt x="7" y="1070"/>
                  </a:lnTo>
                  <a:lnTo>
                    <a:pt x="7" y="1051"/>
                  </a:lnTo>
                  <a:lnTo>
                    <a:pt x="0" y="1060"/>
                  </a:lnTo>
                  <a:lnTo>
                    <a:pt x="7" y="1070"/>
                  </a:lnTo>
                  <a:lnTo>
                    <a:pt x="36" y="1050"/>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238" name="Freeform 69"/>
            <p:cNvSpPr>
              <a:spLocks/>
            </p:cNvSpPr>
            <p:nvPr/>
          </p:nvSpPr>
          <p:spPr bwMode="auto">
            <a:xfrm>
              <a:off x="784" y="3664"/>
              <a:ext cx="227" cy="131"/>
            </a:xfrm>
            <a:custGeom>
              <a:avLst/>
              <a:gdLst>
                <a:gd name="T0" fmla="*/ 21 w 1361"/>
                <a:gd name="T1" fmla="*/ 0 h 781"/>
                <a:gd name="T2" fmla="*/ 25 w 1361"/>
                <a:gd name="T3" fmla="*/ 1 h 781"/>
                <a:gd name="T4" fmla="*/ 28 w 1361"/>
                <a:gd name="T5" fmla="*/ 1 h 781"/>
                <a:gd name="T6" fmla="*/ 31 w 1361"/>
                <a:gd name="T7" fmla="*/ 3 h 781"/>
                <a:gd name="T8" fmla="*/ 34 w 1361"/>
                <a:gd name="T9" fmla="*/ 4 h 781"/>
                <a:gd name="T10" fmla="*/ 36 w 1361"/>
                <a:gd name="T11" fmla="*/ 6 h 781"/>
                <a:gd name="T12" fmla="*/ 37 w 1361"/>
                <a:gd name="T13" fmla="*/ 8 h 781"/>
                <a:gd name="T14" fmla="*/ 38 w 1361"/>
                <a:gd name="T15" fmla="*/ 10 h 781"/>
                <a:gd name="T16" fmla="*/ 38 w 1361"/>
                <a:gd name="T17" fmla="*/ 12 h 781"/>
                <a:gd name="T18" fmla="*/ 37 w 1361"/>
                <a:gd name="T19" fmla="*/ 14 h 781"/>
                <a:gd name="T20" fmla="*/ 36 w 1361"/>
                <a:gd name="T21" fmla="*/ 16 h 781"/>
                <a:gd name="T22" fmla="*/ 34 w 1361"/>
                <a:gd name="T23" fmla="*/ 18 h 781"/>
                <a:gd name="T24" fmla="*/ 31 w 1361"/>
                <a:gd name="T25" fmla="*/ 19 h 781"/>
                <a:gd name="T26" fmla="*/ 28 w 1361"/>
                <a:gd name="T27" fmla="*/ 21 h 781"/>
                <a:gd name="T28" fmla="*/ 25 w 1361"/>
                <a:gd name="T29" fmla="*/ 21 h 781"/>
                <a:gd name="T30" fmla="*/ 21 w 1361"/>
                <a:gd name="T31" fmla="*/ 22 h 781"/>
                <a:gd name="T32" fmla="*/ 17 w 1361"/>
                <a:gd name="T33" fmla="*/ 22 h 781"/>
                <a:gd name="T34" fmla="*/ 13 w 1361"/>
                <a:gd name="T35" fmla="*/ 21 h 781"/>
                <a:gd name="T36" fmla="*/ 10 w 1361"/>
                <a:gd name="T37" fmla="*/ 21 h 781"/>
                <a:gd name="T38" fmla="*/ 7 w 1361"/>
                <a:gd name="T39" fmla="*/ 19 h 781"/>
                <a:gd name="T40" fmla="*/ 4 w 1361"/>
                <a:gd name="T41" fmla="*/ 18 h 781"/>
                <a:gd name="T42" fmla="*/ 2 w 1361"/>
                <a:gd name="T43" fmla="*/ 16 h 781"/>
                <a:gd name="T44" fmla="*/ 1 w 1361"/>
                <a:gd name="T45" fmla="*/ 14 h 781"/>
                <a:gd name="T46" fmla="*/ 0 w 1361"/>
                <a:gd name="T47" fmla="*/ 12 h 781"/>
                <a:gd name="T48" fmla="*/ 0 w 1361"/>
                <a:gd name="T49" fmla="*/ 10 h 781"/>
                <a:gd name="T50" fmla="*/ 1 w 1361"/>
                <a:gd name="T51" fmla="*/ 8 h 781"/>
                <a:gd name="T52" fmla="*/ 2 w 1361"/>
                <a:gd name="T53" fmla="*/ 6 h 781"/>
                <a:gd name="T54" fmla="*/ 4 w 1361"/>
                <a:gd name="T55" fmla="*/ 4 h 781"/>
                <a:gd name="T56" fmla="*/ 7 w 1361"/>
                <a:gd name="T57" fmla="*/ 3 h 781"/>
                <a:gd name="T58" fmla="*/ 10 w 1361"/>
                <a:gd name="T59" fmla="*/ 1 h 781"/>
                <a:gd name="T60" fmla="*/ 13 w 1361"/>
                <a:gd name="T61" fmla="*/ 1 h 781"/>
                <a:gd name="T62" fmla="*/ 17 w 1361"/>
                <a:gd name="T63" fmla="*/ 0 h 781"/>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1361" h="781">
                  <a:moveTo>
                    <a:pt x="681" y="0"/>
                  </a:moveTo>
                  <a:lnTo>
                    <a:pt x="751" y="4"/>
                  </a:lnTo>
                  <a:lnTo>
                    <a:pt x="818" y="8"/>
                  </a:lnTo>
                  <a:lnTo>
                    <a:pt x="882" y="18"/>
                  </a:lnTo>
                  <a:lnTo>
                    <a:pt x="945" y="30"/>
                  </a:lnTo>
                  <a:lnTo>
                    <a:pt x="1005" y="48"/>
                  </a:lnTo>
                  <a:lnTo>
                    <a:pt x="1061" y="68"/>
                  </a:lnTo>
                  <a:lnTo>
                    <a:pt x="1113" y="91"/>
                  </a:lnTo>
                  <a:lnTo>
                    <a:pt x="1162" y="115"/>
                  </a:lnTo>
                  <a:lnTo>
                    <a:pt x="1206" y="143"/>
                  </a:lnTo>
                  <a:lnTo>
                    <a:pt x="1245" y="173"/>
                  </a:lnTo>
                  <a:lnTo>
                    <a:pt x="1279" y="205"/>
                  </a:lnTo>
                  <a:lnTo>
                    <a:pt x="1307" y="239"/>
                  </a:lnTo>
                  <a:lnTo>
                    <a:pt x="1330" y="274"/>
                  </a:lnTo>
                  <a:lnTo>
                    <a:pt x="1346" y="311"/>
                  </a:lnTo>
                  <a:lnTo>
                    <a:pt x="1357" y="351"/>
                  </a:lnTo>
                  <a:lnTo>
                    <a:pt x="1361" y="390"/>
                  </a:lnTo>
                  <a:lnTo>
                    <a:pt x="1357" y="431"/>
                  </a:lnTo>
                  <a:lnTo>
                    <a:pt x="1346" y="470"/>
                  </a:lnTo>
                  <a:lnTo>
                    <a:pt x="1330" y="506"/>
                  </a:lnTo>
                  <a:lnTo>
                    <a:pt x="1307" y="543"/>
                  </a:lnTo>
                  <a:lnTo>
                    <a:pt x="1279" y="578"/>
                  </a:lnTo>
                  <a:lnTo>
                    <a:pt x="1245" y="609"/>
                  </a:lnTo>
                  <a:lnTo>
                    <a:pt x="1206" y="640"/>
                  </a:lnTo>
                  <a:lnTo>
                    <a:pt x="1162" y="667"/>
                  </a:lnTo>
                  <a:lnTo>
                    <a:pt x="1113" y="692"/>
                  </a:lnTo>
                  <a:lnTo>
                    <a:pt x="1061" y="715"/>
                  </a:lnTo>
                  <a:lnTo>
                    <a:pt x="1005" y="735"/>
                  </a:lnTo>
                  <a:lnTo>
                    <a:pt x="945" y="751"/>
                  </a:lnTo>
                  <a:lnTo>
                    <a:pt x="882" y="765"/>
                  </a:lnTo>
                  <a:lnTo>
                    <a:pt x="818" y="774"/>
                  </a:lnTo>
                  <a:lnTo>
                    <a:pt x="751" y="779"/>
                  </a:lnTo>
                  <a:lnTo>
                    <a:pt x="681" y="781"/>
                  </a:lnTo>
                  <a:lnTo>
                    <a:pt x="611" y="779"/>
                  </a:lnTo>
                  <a:lnTo>
                    <a:pt x="543" y="774"/>
                  </a:lnTo>
                  <a:lnTo>
                    <a:pt x="479" y="765"/>
                  </a:lnTo>
                  <a:lnTo>
                    <a:pt x="416" y="751"/>
                  </a:lnTo>
                  <a:lnTo>
                    <a:pt x="356" y="735"/>
                  </a:lnTo>
                  <a:lnTo>
                    <a:pt x="300" y="715"/>
                  </a:lnTo>
                  <a:lnTo>
                    <a:pt x="249" y="692"/>
                  </a:lnTo>
                  <a:lnTo>
                    <a:pt x="200" y="667"/>
                  </a:lnTo>
                  <a:lnTo>
                    <a:pt x="156" y="640"/>
                  </a:lnTo>
                  <a:lnTo>
                    <a:pt x="116" y="609"/>
                  </a:lnTo>
                  <a:lnTo>
                    <a:pt x="83" y="578"/>
                  </a:lnTo>
                  <a:lnTo>
                    <a:pt x="55" y="543"/>
                  </a:lnTo>
                  <a:lnTo>
                    <a:pt x="30" y="506"/>
                  </a:lnTo>
                  <a:lnTo>
                    <a:pt x="14" y="470"/>
                  </a:lnTo>
                  <a:lnTo>
                    <a:pt x="5" y="431"/>
                  </a:lnTo>
                  <a:lnTo>
                    <a:pt x="0" y="390"/>
                  </a:lnTo>
                  <a:lnTo>
                    <a:pt x="5" y="351"/>
                  </a:lnTo>
                  <a:lnTo>
                    <a:pt x="14" y="311"/>
                  </a:lnTo>
                  <a:lnTo>
                    <a:pt x="30" y="274"/>
                  </a:lnTo>
                  <a:lnTo>
                    <a:pt x="55" y="239"/>
                  </a:lnTo>
                  <a:lnTo>
                    <a:pt x="83" y="205"/>
                  </a:lnTo>
                  <a:lnTo>
                    <a:pt x="116" y="173"/>
                  </a:lnTo>
                  <a:lnTo>
                    <a:pt x="156" y="143"/>
                  </a:lnTo>
                  <a:lnTo>
                    <a:pt x="200" y="115"/>
                  </a:lnTo>
                  <a:lnTo>
                    <a:pt x="249" y="91"/>
                  </a:lnTo>
                  <a:lnTo>
                    <a:pt x="300" y="68"/>
                  </a:lnTo>
                  <a:lnTo>
                    <a:pt x="356" y="48"/>
                  </a:lnTo>
                  <a:lnTo>
                    <a:pt x="416" y="30"/>
                  </a:lnTo>
                  <a:lnTo>
                    <a:pt x="479" y="18"/>
                  </a:lnTo>
                  <a:lnTo>
                    <a:pt x="543" y="8"/>
                  </a:lnTo>
                  <a:lnTo>
                    <a:pt x="611" y="4"/>
                  </a:lnTo>
                  <a:lnTo>
                    <a:pt x="681" y="0"/>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239" name="Freeform 70"/>
            <p:cNvSpPr>
              <a:spLocks/>
            </p:cNvSpPr>
            <p:nvPr/>
          </p:nvSpPr>
          <p:spPr bwMode="auto">
            <a:xfrm>
              <a:off x="897" y="3661"/>
              <a:ext cx="117" cy="68"/>
            </a:xfrm>
            <a:custGeom>
              <a:avLst/>
              <a:gdLst>
                <a:gd name="T0" fmla="*/ 20 w 699"/>
                <a:gd name="T1" fmla="*/ 11 h 408"/>
                <a:gd name="T2" fmla="*/ 19 w 699"/>
                <a:gd name="T3" fmla="*/ 10 h 408"/>
                <a:gd name="T4" fmla="*/ 19 w 699"/>
                <a:gd name="T5" fmla="*/ 9 h 408"/>
                <a:gd name="T6" fmla="*/ 19 w 699"/>
                <a:gd name="T7" fmla="*/ 8 h 408"/>
                <a:gd name="T8" fmla="*/ 18 w 699"/>
                <a:gd name="T9" fmla="*/ 7 h 408"/>
                <a:gd name="T10" fmla="*/ 17 w 699"/>
                <a:gd name="T11" fmla="*/ 6 h 408"/>
                <a:gd name="T12" fmla="*/ 16 w 699"/>
                <a:gd name="T13" fmla="*/ 5 h 408"/>
                <a:gd name="T14" fmla="*/ 15 w 699"/>
                <a:gd name="T15" fmla="*/ 4 h 408"/>
                <a:gd name="T16" fmla="*/ 14 w 699"/>
                <a:gd name="T17" fmla="*/ 3 h 408"/>
                <a:gd name="T18" fmla="*/ 12 w 699"/>
                <a:gd name="T19" fmla="*/ 3 h 408"/>
                <a:gd name="T20" fmla="*/ 11 w 699"/>
                <a:gd name="T21" fmla="*/ 2 h 408"/>
                <a:gd name="T22" fmla="*/ 9 w 699"/>
                <a:gd name="T23" fmla="*/ 1 h 408"/>
                <a:gd name="T24" fmla="*/ 8 w 699"/>
                <a:gd name="T25" fmla="*/ 1 h 408"/>
                <a:gd name="T26" fmla="*/ 6 w 699"/>
                <a:gd name="T27" fmla="*/ 1 h 408"/>
                <a:gd name="T28" fmla="*/ 4 w 699"/>
                <a:gd name="T29" fmla="*/ 0 h 408"/>
                <a:gd name="T30" fmla="*/ 2 w 699"/>
                <a:gd name="T31" fmla="*/ 0 h 408"/>
                <a:gd name="T32" fmla="*/ 0 w 699"/>
                <a:gd name="T33" fmla="*/ 0 h 408"/>
                <a:gd name="T34" fmla="*/ 0 w 699"/>
                <a:gd name="T35" fmla="*/ 1 h 408"/>
                <a:gd name="T36" fmla="*/ 2 w 699"/>
                <a:gd name="T37" fmla="*/ 1 h 408"/>
                <a:gd name="T38" fmla="*/ 4 w 699"/>
                <a:gd name="T39" fmla="*/ 1 h 408"/>
                <a:gd name="T40" fmla="*/ 6 w 699"/>
                <a:gd name="T41" fmla="*/ 2 h 408"/>
                <a:gd name="T42" fmla="*/ 7 w 699"/>
                <a:gd name="T43" fmla="*/ 2 h 408"/>
                <a:gd name="T44" fmla="*/ 9 w 699"/>
                <a:gd name="T45" fmla="*/ 2 h 408"/>
                <a:gd name="T46" fmla="*/ 10 w 699"/>
                <a:gd name="T47" fmla="*/ 3 h 408"/>
                <a:gd name="T48" fmla="*/ 12 w 699"/>
                <a:gd name="T49" fmla="*/ 4 h 408"/>
                <a:gd name="T50" fmla="*/ 13 w 699"/>
                <a:gd name="T51" fmla="*/ 4 h 408"/>
                <a:gd name="T52" fmla="*/ 14 w 699"/>
                <a:gd name="T53" fmla="*/ 5 h 408"/>
                <a:gd name="T54" fmla="*/ 16 w 699"/>
                <a:gd name="T55" fmla="*/ 6 h 408"/>
                <a:gd name="T56" fmla="*/ 16 w 699"/>
                <a:gd name="T57" fmla="*/ 7 h 408"/>
                <a:gd name="T58" fmla="*/ 17 w 699"/>
                <a:gd name="T59" fmla="*/ 8 h 408"/>
                <a:gd name="T60" fmla="*/ 18 w 699"/>
                <a:gd name="T61" fmla="*/ 8 h 408"/>
                <a:gd name="T62" fmla="*/ 18 w 699"/>
                <a:gd name="T63" fmla="*/ 9 h 408"/>
                <a:gd name="T64" fmla="*/ 18 w 699"/>
                <a:gd name="T65" fmla="*/ 10 h 408"/>
                <a:gd name="T66" fmla="*/ 19 w 699"/>
                <a:gd name="T67" fmla="*/ 11 h 408"/>
                <a:gd name="T68" fmla="*/ 20 w 699"/>
                <a:gd name="T69" fmla="*/ 11 h 408"/>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699" h="408">
                  <a:moveTo>
                    <a:pt x="699" y="408"/>
                  </a:moveTo>
                  <a:lnTo>
                    <a:pt x="693" y="366"/>
                  </a:lnTo>
                  <a:lnTo>
                    <a:pt x="683" y="325"/>
                  </a:lnTo>
                  <a:lnTo>
                    <a:pt x="665" y="285"/>
                  </a:lnTo>
                  <a:lnTo>
                    <a:pt x="641" y="246"/>
                  </a:lnTo>
                  <a:lnTo>
                    <a:pt x="612" y="211"/>
                  </a:lnTo>
                  <a:lnTo>
                    <a:pt x="575" y="177"/>
                  </a:lnTo>
                  <a:lnTo>
                    <a:pt x="534" y="146"/>
                  </a:lnTo>
                  <a:lnTo>
                    <a:pt x="489" y="117"/>
                  </a:lnTo>
                  <a:lnTo>
                    <a:pt x="439" y="93"/>
                  </a:lnTo>
                  <a:lnTo>
                    <a:pt x="387" y="68"/>
                  </a:lnTo>
                  <a:lnTo>
                    <a:pt x="330" y="48"/>
                  </a:lnTo>
                  <a:lnTo>
                    <a:pt x="267" y="32"/>
                  </a:lnTo>
                  <a:lnTo>
                    <a:pt x="205" y="18"/>
                  </a:lnTo>
                  <a:lnTo>
                    <a:pt x="139" y="9"/>
                  </a:lnTo>
                  <a:lnTo>
                    <a:pt x="70" y="4"/>
                  </a:lnTo>
                  <a:lnTo>
                    <a:pt x="0" y="0"/>
                  </a:lnTo>
                  <a:lnTo>
                    <a:pt x="0" y="37"/>
                  </a:lnTo>
                  <a:lnTo>
                    <a:pt x="70" y="38"/>
                  </a:lnTo>
                  <a:lnTo>
                    <a:pt x="136" y="44"/>
                  </a:lnTo>
                  <a:lnTo>
                    <a:pt x="199" y="53"/>
                  </a:lnTo>
                  <a:lnTo>
                    <a:pt x="259" y="66"/>
                  </a:lnTo>
                  <a:lnTo>
                    <a:pt x="320" y="83"/>
                  </a:lnTo>
                  <a:lnTo>
                    <a:pt x="373" y="103"/>
                  </a:lnTo>
                  <a:lnTo>
                    <a:pt x="426" y="124"/>
                  </a:lnTo>
                  <a:lnTo>
                    <a:pt x="474" y="149"/>
                  </a:lnTo>
                  <a:lnTo>
                    <a:pt x="516" y="175"/>
                  </a:lnTo>
                  <a:lnTo>
                    <a:pt x="554" y="204"/>
                  </a:lnTo>
                  <a:lnTo>
                    <a:pt x="585" y="234"/>
                  </a:lnTo>
                  <a:lnTo>
                    <a:pt x="612" y="268"/>
                  </a:lnTo>
                  <a:lnTo>
                    <a:pt x="634" y="300"/>
                  </a:lnTo>
                  <a:lnTo>
                    <a:pt x="649" y="335"/>
                  </a:lnTo>
                  <a:lnTo>
                    <a:pt x="660" y="371"/>
                  </a:lnTo>
                  <a:lnTo>
                    <a:pt x="662" y="408"/>
                  </a:lnTo>
                  <a:lnTo>
                    <a:pt x="699" y="408"/>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240" name="Freeform 71"/>
            <p:cNvSpPr>
              <a:spLocks/>
            </p:cNvSpPr>
            <p:nvPr/>
          </p:nvSpPr>
          <p:spPr bwMode="auto">
            <a:xfrm>
              <a:off x="897" y="3729"/>
              <a:ext cx="117" cy="69"/>
            </a:xfrm>
            <a:custGeom>
              <a:avLst/>
              <a:gdLst>
                <a:gd name="T0" fmla="*/ 0 w 699"/>
                <a:gd name="T1" fmla="*/ 12 h 411"/>
                <a:gd name="T2" fmla="*/ 2 w 699"/>
                <a:gd name="T3" fmla="*/ 11 h 411"/>
                <a:gd name="T4" fmla="*/ 4 w 699"/>
                <a:gd name="T5" fmla="*/ 11 h 411"/>
                <a:gd name="T6" fmla="*/ 6 w 699"/>
                <a:gd name="T7" fmla="*/ 11 h 411"/>
                <a:gd name="T8" fmla="*/ 8 w 699"/>
                <a:gd name="T9" fmla="*/ 11 h 411"/>
                <a:gd name="T10" fmla="*/ 9 w 699"/>
                <a:gd name="T11" fmla="*/ 10 h 411"/>
                <a:gd name="T12" fmla="*/ 11 w 699"/>
                <a:gd name="T13" fmla="*/ 10 h 411"/>
                <a:gd name="T14" fmla="*/ 12 w 699"/>
                <a:gd name="T15" fmla="*/ 9 h 411"/>
                <a:gd name="T16" fmla="*/ 14 w 699"/>
                <a:gd name="T17" fmla="*/ 8 h 411"/>
                <a:gd name="T18" fmla="*/ 15 w 699"/>
                <a:gd name="T19" fmla="*/ 7 h 411"/>
                <a:gd name="T20" fmla="*/ 16 w 699"/>
                <a:gd name="T21" fmla="*/ 7 h 411"/>
                <a:gd name="T22" fmla="*/ 17 w 699"/>
                <a:gd name="T23" fmla="*/ 6 h 411"/>
                <a:gd name="T24" fmla="*/ 18 w 699"/>
                <a:gd name="T25" fmla="*/ 5 h 411"/>
                <a:gd name="T26" fmla="*/ 19 w 699"/>
                <a:gd name="T27" fmla="*/ 4 h 411"/>
                <a:gd name="T28" fmla="*/ 19 w 699"/>
                <a:gd name="T29" fmla="*/ 2 h 411"/>
                <a:gd name="T30" fmla="*/ 19 w 699"/>
                <a:gd name="T31" fmla="*/ 1 h 411"/>
                <a:gd name="T32" fmla="*/ 20 w 699"/>
                <a:gd name="T33" fmla="*/ 0 h 411"/>
                <a:gd name="T34" fmla="*/ 19 w 699"/>
                <a:gd name="T35" fmla="*/ 0 h 411"/>
                <a:gd name="T36" fmla="*/ 18 w 699"/>
                <a:gd name="T37" fmla="*/ 1 h 411"/>
                <a:gd name="T38" fmla="*/ 18 w 699"/>
                <a:gd name="T39" fmla="*/ 2 h 411"/>
                <a:gd name="T40" fmla="*/ 18 w 699"/>
                <a:gd name="T41" fmla="*/ 3 h 411"/>
                <a:gd name="T42" fmla="*/ 17 w 699"/>
                <a:gd name="T43" fmla="*/ 4 h 411"/>
                <a:gd name="T44" fmla="*/ 16 w 699"/>
                <a:gd name="T45" fmla="*/ 5 h 411"/>
                <a:gd name="T46" fmla="*/ 16 w 699"/>
                <a:gd name="T47" fmla="*/ 6 h 411"/>
                <a:gd name="T48" fmla="*/ 14 w 699"/>
                <a:gd name="T49" fmla="*/ 7 h 411"/>
                <a:gd name="T50" fmla="*/ 13 w 699"/>
                <a:gd name="T51" fmla="*/ 7 h 411"/>
                <a:gd name="T52" fmla="*/ 12 w 699"/>
                <a:gd name="T53" fmla="*/ 8 h 411"/>
                <a:gd name="T54" fmla="*/ 10 w 699"/>
                <a:gd name="T55" fmla="*/ 9 h 411"/>
                <a:gd name="T56" fmla="*/ 9 w 699"/>
                <a:gd name="T57" fmla="*/ 9 h 411"/>
                <a:gd name="T58" fmla="*/ 7 w 699"/>
                <a:gd name="T59" fmla="*/ 10 h 411"/>
                <a:gd name="T60" fmla="*/ 6 w 699"/>
                <a:gd name="T61" fmla="*/ 10 h 411"/>
                <a:gd name="T62" fmla="*/ 4 w 699"/>
                <a:gd name="T63" fmla="*/ 10 h 411"/>
                <a:gd name="T64" fmla="*/ 2 w 699"/>
                <a:gd name="T65" fmla="*/ 11 h 411"/>
                <a:gd name="T66" fmla="*/ 0 w 699"/>
                <a:gd name="T67" fmla="*/ 11 h 411"/>
                <a:gd name="T68" fmla="*/ 0 w 699"/>
                <a:gd name="T69" fmla="*/ 12 h 411"/>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699" h="411">
                  <a:moveTo>
                    <a:pt x="0" y="411"/>
                  </a:moveTo>
                  <a:lnTo>
                    <a:pt x="70" y="406"/>
                  </a:lnTo>
                  <a:lnTo>
                    <a:pt x="139" y="402"/>
                  </a:lnTo>
                  <a:lnTo>
                    <a:pt x="205" y="391"/>
                  </a:lnTo>
                  <a:lnTo>
                    <a:pt x="267" y="378"/>
                  </a:lnTo>
                  <a:lnTo>
                    <a:pt x="330" y="361"/>
                  </a:lnTo>
                  <a:lnTo>
                    <a:pt x="387" y="341"/>
                  </a:lnTo>
                  <a:lnTo>
                    <a:pt x="439" y="318"/>
                  </a:lnTo>
                  <a:lnTo>
                    <a:pt x="489" y="294"/>
                  </a:lnTo>
                  <a:lnTo>
                    <a:pt x="534" y="264"/>
                  </a:lnTo>
                  <a:lnTo>
                    <a:pt x="575" y="232"/>
                  </a:lnTo>
                  <a:lnTo>
                    <a:pt x="612" y="200"/>
                  </a:lnTo>
                  <a:lnTo>
                    <a:pt x="641" y="164"/>
                  </a:lnTo>
                  <a:lnTo>
                    <a:pt x="665" y="124"/>
                  </a:lnTo>
                  <a:lnTo>
                    <a:pt x="683" y="85"/>
                  </a:lnTo>
                  <a:lnTo>
                    <a:pt x="693" y="43"/>
                  </a:lnTo>
                  <a:lnTo>
                    <a:pt x="699" y="0"/>
                  </a:lnTo>
                  <a:lnTo>
                    <a:pt x="662" y="0"/>
                  </a:lnTo>
                  <a:lnTo>
                    <a:pt x="660" y="37"/>
                  </a:lnTo>
                  <a:lnTo>
                    <a:pt x="649" y="74"/>
                  </a:lnTo>
                  <a:lnTo>
                    <a:pt x="634" y="108"/>
                  </a:lnTo>
                  <a:lnTo>
                    <a:pt x="612" y="143"/>
                  </a:lnTo>
                  <a:lnTo>
                    <a:pt x="585" y="175"/>
                  </a:lnTo>
                  <a:lnTo>
                    <a:pt x="554" y="207"/>
                  </a:lnTo>
                  <a:lnTo>
                    <a:pt x="516" y="236"/>
                  </a:lnTo>
                  <a:lnTo>
                    <a:pt x="474" y="261"/>
                  </a:lnTo>
                  <a:lnTo>
                    <a:pt x="426" y="287"/>
                  </a:lnTo>
                  <a:lnTo>
                    <a:pt x="373" y="308"/>
                  </a:lnTo>
                  <a:lnTo>
                    <a:pt x="320" y="327"/>
                  </a:lnTo>
                  <a:lnTo>
                    <a:pt x="259" y="345"/>
                  </a:lnTo>
                  <a:lnTo>
                    <a:pt x="199" y="357"/>
                  </a:lnTo>
                  <a:lnTo>
                    <a:pt x="136" y="367"/>
                  </a:lnTo>
                  <a:lnTo>
                    <a:pt x="70" y="373"/>
                  </a:lnTo>
                  <a:lnTo>
                    <a:pt x="0" y="374"/>
                  </a:lnTo>
                  <a:lnTo>
                    <a:pt x="0" y="411"/>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241" name="Freeform 72"/>
            <p:cNvSpPr>
              <a:spLocks/>
            </p:cNvSpPr>
            <p:nvPr/>
          </p:nvSpPr>
          <p:spPr bwMode="auto">
            <a:xfrm>
              <a:off x="781" y="3729"/>
              <a:ext cx="116" cy="69"/>
            </a:xfrm>
            <a:custGeom>
              <a:avLst/>
              <a:gdLst>
                <a:gd name="T0" fmla="*/ 0 w 699"/>
                <a:gd name="T1" fmla="*/ 0 h 411"/>
                <a:gd name="T2" fmla="*/ 0 w 699"/>
                <a:gd name="T3" fmla="*/ 1 h 411"/>
                <a:gd name="T4" fmla="*/ 0 w 699"/>
                <a:gd name="T5" fmla="*/ 2 h 411"/>
                <a:gd name="T6" fmla="*/ 1 w 699"/>
                <a:gd name="T7" fmla="*/ 4 h 411"/>
                <a:gd name="T8" fmla="*/ 2 w 699"/>
                <a:gd name="T9" fmla="*/ 5 h 411"/>
                <a:gd name="T10" fmla="*/ 2 w 699"/>
                <a:gd name="T11" fmla="*/ 6 h 411"/>
                <a:gd name="T12" fmla="*/ 3 w 699"/>
                <a:gd name="T13" fmla="*/ 7 h 411"/>
                <a:gd name="T14" fmla="*/ 5 w 699"/>
                <a:gd name="T15" fmla="*/ 7 h 411"/>
                <a:gd name="T16" fmla="*/ 6 w 699"/>
                <a:gd name="T17" fmla="*/ 8 h 411"/>
                <a:gd name="T18" fmla="*/ 7 w 699"/>
                <a:gd name="T19" fmla="*/ 9 h 411"/>
                <a:gd name="T20" fmla="*/ 9 w 699"/>
                <a:gd name="T21" fmla="*/ 10 h 411"/>
                <a:gd name="T22" fmla="*/ 10 w 699"/>
                <a:gd name="T23" fmla="*/ 10 h 411"/>
                <a:gd name="T24" fmla="*/ 12 w 699"/>
                <a:gd name="T25" fmla="*/ 11 h 411"/>
                <a:gd name="T26" fmla="*/ 14 w 699"/>
                <a:gd name="T27" fmla="*/ 11 h 411"/>
                <a:gd name="T28" fmla="*/ 15 w 699"/>
                <a:gd name="T29" fmla="*/ 11 h 411"/>
                <a:gd name="T30" fmla="*/ 17 w 699"/>
                <a:gd name="T31" fmla="*/ 11 h 411"/>
                <a:gd name="T32" fmla="*/ 19 w 699"/>
                <a:gd name="T33" fmla="*/ 12 h 411"/>
                <a:gd name="T34" fmla="*/ 19 w 699"/>
                <a:gd name="T35" fmla="*/ 11 h 411"/>
                <a:gd name="T36" fmla="*/ 17 w 699"/>
                <a:gd name="T37" fmla="*/ 11 h 411"/>
                <a:gd name="T38" fmla="*/ 15 w 699"/>
                <a:gd name="T39" fmla="*/ 10 h 411"/>
                <a:gd name="T40" fmla="*/ 14 w 699"/>
                <a:gd name="T41" fmla="*/ 10 h 411"/>
                <a:gd name="T42" fmla="*/ 12 w 699"/>
                <a:gd name="T43" fmla="*/ 10 h 411"/>
                <a:gd name="T44" fmla="*/ 10 w 699"/>
                <a:gd name="T45" fmla="*/ 9 h 411"/>
                <a:gd name="T46" fmla="*/ 9 w 699"/>
                <a:gd name="T47" fmla="*/ 9 h 411"/>
                <a:gd name="T48" fmla="*/ 7 w 699"/>
                <a:gd name="T49" fmla="*/ 8 h 411"/>
                <a:gd name="T50" fmla="*/ 6 w 699"/>
                <a:gd name="T51" fmla="*/ 7 h 411"/>
                <a:gd name="T52" fmla="*/ 5 w 699"/>
                <a:gd name="T53" fmla="*/ 7 h 411"/>
                <a:gd name="T54" fmla="*/ 4 w 699"/>
                <a:gd name="T55" fmla="*/ 6 h 411"/>
                <a:gd name="T56" fmla="*/ 3 w 699"/>
                <a:gd name="T57" fmla="*/ 5 h 411"/>
                <a:gd name="T58" fmla="*/ 2 w 699"/>
                <a:gd name="T59" fmla="*/ 4 h 411"/>
                <a:gd name="T60" fmla="*/ 2 w 699"/>
                <a:gd name="T61" fmla="*/ 3 h 411"/>
                <a:gd name="T62" fmla="*/ 1 w 699"/>
                <a:gd name="T63" fmla="*/ 2 h 411"/>
                <a:gd name="T64" fmla="*/ 1 w 699"/>
                <a:gd name="T65" fmla="*/ 1 h 411"/>
                <a:gd name="T66" fmla="*/ 1 w 699"/>
                <a:gd name="T67" fmla="*/ 0 h 411"/>
                <a:gd name="T68" fmla="*/ 0 w 699"/>
                <a:gd name="T69" fmla="*/ 0 h 411"/>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699" h="411">
                  <a:moveTo>
                    <a:pt x="0" y="0"/>
                  </a:moveTo>
                  <a:lnTo>
                    <a:pt x="5" y="43"/>
                  </a:lnTo>
                  <a:lnTo>
                    <a:pt x="15" y="85"/>
                  </a:lnTo>
                  <a:lnTo>
                    <a:pt x="33" y="124"/>
                  </a:lnTo>
                  <a:lnTo>
                    <a:pt x="58" y="164"/>
                  </a:lnTo>
                  <a:lnTo>
                    <a:pt x="87" y="200"/>
                  </a:lnTo>
                  <a:lnTo>
                    <a:pt x="124" y="232"/>
                  </a:lnTo>
                  <a:lnTo>
                    <a:pt x="166" y="264"/>
                  </a:lnTo>
                  <a:lnTo>
                    <a:pt x="210" y="294"/>
                  </a:lnTo>
                  <a:lnTo>
                    <a:pt x="260" y="318"/>
                  </a:lnTo>
                  <a:lnTo>
                    <a:pt x="312" y="341"/>
                  </a:lnTo>
                  <a:lnTo>
                    <a:pt x="370" y="361"/>
                  </a:lnTo>
                  <a:lnTo>
                    <a:pt x="430" y="378"/>
                  </a:lnTo>
                  <a:lnTo>
                    <a:pt x="495" y="391"/>
                  </a:lnTo>
                  <a:lnTo>
                    <a:pt x="560" y="402"/>
                  </a:lnTo>
                  <a:lnTo>
                    <a:pt x="629" y="406"/>
                  </a:lnTo>
                  <a:lnTo>
                    <a:pt x="699" y="411"/>
                  </a:lnTo>
                  <a:lnTo>
                    <a:pt x="699" y="374"/>
                  </a:lnTo>
                  <a:lnTo>
                    <a:pt x="629" y="373"/>
                  </a:lnTo>
                  <a:lnTo>
                    <a:pt x="562" y="367"/>
                  </a:lnTo>
                  <a:lnTo>
                    <a:pt x="500" y="357"/>
                  </a:lnTo>
                  <a:lnTo>
                    <a:pt x="438" y="345"/>
                  </a:lnTo>
                  <a:lnTo>
                    <a:pt x="380" y="327"/>
                  </a:lnTo>
                  <a:lnTo>
                    <a:pt x="325" y="308"/>
                  </a:lnTo>
                  <a:lnTo>
                    <a:pt x="274" y="287"/>
                  </a:lnTo>
                  <a:lnTo>
                    <a:pt x="226" y="261"/>
                  </a:lnTo>
                  <a:lnTo>
                    <a:pt x="183" y="236"/>
                  </a:lnTo>
                  <a:lnTo>
                    <a:pt x="145" y="207"/>
                  </a:lnTo>
                  <a:lnTo>
                    <a:pt x="113" y="175"/>
                  </a:lnTo>
                  <a:lnTo>
                    <a:pt x="87" y="143"/>
                  </a:lnTo>
                  <a:lnTo>
                    <a:pt x="65" y="108"/>
                  </a:lnTo>
                  <a:lnTo>
                    <a:pt x="48" y="74"/>
                  </a:lnTo>
                  <a:lnTo>
                    <a:pt x="40" y="37"/>
                  </a:lnTo>
                  <a:lnTo>
                    <a:pt x="37" y="0"/>
                  </a:lnTo>
                  <a:lnTo>
                    <a:pt x="0" y="0"/>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242" name="Freeform 73"/>
            <p:cNvSpPr>
              <a:spLocks/>
            </p:cNvSpPr>
            <p:nvPr/>
          </p:nvSpPr>
          <p:spPr bwMode="auto">
            <a:xfrm>
              <a:off x="781" y="3661"/>
              <a:ext cx="116" cy="68"/>
            </a:xfrm>
            <a:custGeom>
              <a:avLst/>
              <a:gdLst>
                <a:gd name="T0" fmla="*/ 19 w 699"/>
                <a:gd name="T1" fmla="*/ 0 h 408"/>
                <a:gd name="T2" fmla="*/ 17 w 699"/>
                <a:gd name="T3" fmla="*/ 0 h 408"/>
                <a:gd name="T4" fmla="*/ 15 w 699"/>
                <a:gd name="T5" fmla="*/ 0 h 408"/>
                <a:gd name="T6" fmla="*/ 14 w 699"/>
                <a:gd name="T7" fmla="*/ 1 h 408"/>
                <a:gd name="T8" fmla="*/ 12 w 699"/>
                <a:gd name="T9" fmla="*/ 1 h 408"/>
                <a:gd name="T10" fmla="*/ 10 w 699"/>
                <a:gd name="T11" fmla="*/ 1 h 408"/>
                <a:gd name="T12" fmla="*/ 9 w 699"/>
                <a:gd name="T13" fmla="*/ 2 h 408"/>
                <a:gd name="T14" fmla="*/ 7 w 699"/>
                <a:gd name="T15" fmla="*/ 3 h 408"/>
                <a:gd name="T16" fmla="*/ 6 w 699"/>
                <a:gd name="T17" fmla="*/ 3 h 408"/>
                <a:gd name="T18" fmla="*/ 5 w 699"/>
                <a:gd name="T19" fmla="*/ 4 h 408"/>
                <a:gd name="T20" fmla="*/ 3 w 699"/>
                <a:gd name="T21" fmla="*/ 5 h 408"/>
                <a:gd name="T22" fmla="*/ 2 w 699"/>
                <a:gd name="T23" fmla="*/ 6 h 408"/>
                <a:gd name="T24" fmla="*/ 2 w 699"/>
                <a:gd name="T25" fmla="*/ 7 h 408"/>
                <a:gd name="T26" fmla="*/ 1 w 699"/>
                <a:gd name="T27" fmla="*/ 8 h 408"/>
                <a:gd name="T28" fmla="*/ 0 w 699"/>
                <a:gd name="T29" fmla="*/ 9 h 408"/>
                <a:gd name="T30" fmla="*/ 0 w 699"/>
                <a:gd name="T31" fmla="*/ 10 h 408"/>
                <a:gd name="T32" fmla="*/ 0 w 699"/>
                <a:gd name="T33" fmla="*/ 11 h 408"/>
                <a:gd name="T34" fmla="*/ 1 w 699"/>
                <a:gd name="T35" fmla="*/ 11 h 408"/>
                <a:gd name="T36" fmla="*/ 1 w 699"/>
                <a:gd name="T37" fmla="*/ 10 h 408"/>
                <a:gd name="T38" fmla="*/ 1 w 699"/>
                <a:gd name="T39" fmla="*/ 9 h 408"/>
                <a:gd name="T40" fmla="*/ 2 w 699"/>
                <a:gd name="T41" fmla="*/ 8 h 408"/>
                <a:gd name="T42" fmla="*/ 2 w 699"/>
                <a:gd name="T43" fmla="*/ 8 h 408"/>
                <a:gd name="T44" fmla="*/ 3 w 699"/>
                <a:gd name="T45" fmla="*/ 7 h 408"/>
                <a:gd name="T46" fmla="*/ 4 w 699"/>
                <a:gd name="T47" fmla="*/ 6 h 408"/>
                <a:gd name="T48" fmla="*/ 5 w 699"/>
                <a:gd name="T49" fmla="*/ 5 h 408"/>
                <a:gd name="T50" fmla="*/ 6 w 699"/>
                <a:gd name="T51" fmla="*/ 4 h 408"/>
                <a:gd name="T52" fmla="*/ 7 w 699"/>
                <a:gd name="T53" fmla="*/ 4 h 408"/>
                <a:gd name="T54" fmla="*/ 9 w 699"/>
                <a:gd name="T55" fmla="*/ 3 h 408"/>
                <a:gd name="T56" fmla="*/ 10 w 699"/>
                <a:gd name="T57" fmla="*/ 2 h 408"/>
                <a:gd name="T58" fmla="*/ 12 w 699"/>
                <a:gd name="T59" fmla="*/ 2 h 408"/>
                <a:gd name="T60" fmla="*/ 14 w 699"/>
                <a:gd name="T61" fmla="*/ 2 h 408"/>
                <a:gd name="T62" fmla="*/ 15 w 699"/>
                <a:gd name="T63" fmla="*/ 1 h 408"/>
                <a:gd name="T64" fmla="*/ 17 w 699"/>
                <a:gd name="T65" fmla="*/ 1 h 408"/>
                <a:gd name="T66" fmla="*/ 19 w 699"/>
                <a:gd name="T67" fmla="*/ 1 h 408"/>
                <a:gd name="T68" fmla="*/ 19 w 699"/>
                <a:gd name="T69" fmla="*/ 0 h 408"/>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699" h="408">
                  <a:moveTo>
                    <a:pt x="699" y="0"/>
                  </a:moveTo>
                  <a:lnTo>
                    <a:pt x="629" y="4"/>
                  </a:lnTo>
                  <a:lnTo>
                    <a:pt x="560" y="9"/>
                  </a:lnTo>
                  <a:lnTo>
                    <a:pt x="495" y="18"/>
                  </a:lnTo>
                  <a:lnTo>
                    <a:pt x="430" y="32"/>
                  </a:lnTo>
                  <a:lnTo>
                    <a:pt x="370" y="48"/>
                  </a:lnTo>
                  <a:lnTo>
                    <a:pt x="312" y="68"/>
                  </a:lnTo>
                  <a:lnTo>
                    <a:pt x="260" y="93"/>
                  </a:lnTo>
                  <a:lnTo>
                    <a:pt x="210" y="117"/>
                  </a:lnTo>
                  <a:lnTo>
                    <a:pt x="166" y="146"/>
                  </a:lnTo>
                  <a:lnTo>
                    <a:pt x="124" y="177"/>
                  </a:lnTo>
                  <a:lnTo>
                    <a:pt x="87" y="211"/>
                  </a:lnTo>
                  <a:lnTo>
                    <a:pt x="58" y="246"/>
                  </a:lnTo>
                  <a:lnTo>
                    <a:pt x="33" y="285"/>
                  </a:lnTo>
                  <a:lnTo>
                    <a:pt x="15" y="325"/>
                  </a:lnTo>
                  <a:lnTo>
                    <a:pt x="5" y="366"/>
                  </a:lnTo>
                  <a:lnTo>
                    <a:pt x="0" y="408"/>
                  </a:lnTo>
                  <a:lnTo>
                    <a:pt x="37" y="408"/>
                  </a:lnTo>
                  <a:lnTo>
                    <a:pt x="40" y="371"/>
                  </a:lnTo>
                  <a:lnTo>
                    <a:pt x="48" y="335"/>
                  </a:lnTo>
                  <a:lnTo>
                    <a:pt x="65" y="300"/>
                  </a:lnTo>
                  <a:lnTo>
                    <a:pt x="87" y="268"/>
                  </a:lnTo>
                  <a:lnTo>
                    <a:pt x="113" y="234"/>
                  </a:lnTo>
                  <a:lnTo>
                    <a:pt x="145" y="204"/>
                  </a:lnTo>
                  <a:lnTo>
                    <a:pt x="183" y="175"/>
                  </a:lnTo>
                  <a:lnTo>
                    <a:pt x="226" y="149"/>
                  </a:lnTo>
                  <a:lnTo>
                    <a:pt x="274" y="124"/>
                  </a:lnTo>
                  <a:lnTo>
                    <a:pt x="325" y="103"/>
                  </a:lnTo>
                  <a:lnTo>
                    <a:pt x="380" y="83"/>
                  </a:lnTo>
                  <a:lnTo>
                    <a:pt x="438" y="66"/>
                  </a:lnTo>
                  <a:lnTo>
                    <a:pt x="500" y="53"/>
                  </a:lnTo>
                  <a:lnTo>
                    <a:pt x="562" y="44"/>
                  </a:lnTo>
                  <a:lnTo>
                    <a:pt x="629" y="38"/>
                  </a:lnTo>
                  <a:lnTo>
                    <a:pt x="699" y="37"/>
                  </a:lnTo>
                  <a:lnTo>
                    <a:pt x="699" y="0"/>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sp>
        <p:nvSpPr>
          <p:cNvPr id="2" name="Slide Number Placeholder 1"/>
          <p:cNvSpPr>
            <a:spLocks noGrp="1"/>
          </p:cNvSpPr>
          <p:nvPr>
            <p:ph type="sldNum" sz="quarter" idx="12"/>
          </p:nvPr>
        </p:nvSpPr>
        <p:spPr/>
        <p:txBody>
          <a:bodyPr/>
          <a:lstStyle/>
          <a:p>
            <a:pPr>
              <a:defRPr/>
            </a:pPr>
            <a:fld id="{AF697F07-26D1-41A0-8F69-429AED8A8FC5}" type="slidenum">
              <a:rPr lang="en-US"/>
              <a:pPr>
                <a:defRPr/>
              </a:pPr>
              <a:t>11</a:t>
            </a:fld>
            <a:endParaRPr lang="en-US"/>
          </a:p>
        </p:txBody>
      </p:sp>
    </p:spTree>
  </p:cSld>
  <p:clrMapOvr>
    <a:overrideClrMapping bg1="dk2" tx1="lt1" bg2="dk1" tx2="lt2" accent1="accent1" accent2="accent2" accent3="accent3" accent4="accent4" accent5="accent5" accent6="accent6" hlink="hlink" folHlink="folHlink"/>
  </p:clrMapOvr>
  <p:transition spd="med">
    <p:random/>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nodeType="afterEffect">
                                  <p:stCondLst>
                                    <p:cond delay="2"/>
                                  </p:stCondLst>
                                  <p:childTnLst>
                                    <p:set>
                                      <p:cBhvr>
                                        <p:cTn id="6" dur="1" fill="hold">
                                          <p:stCondLst>
                                            <p:cond delay="0"/>
                                          </p:stCondLst>
                                        </p:cTn>
                                        <p:tgtEl>
                                          <p:spTgt spid="19462"/>
                                        </p:tgtEl>
                                        <p:attrNameLst>
                                          <p:attrName>style.visibility</p:attrName>
                                        </p:attrNameLst>
                                      </p:cBhvr>
                                      <p:to>
                                        <p:strVal val="visible"/>
                                      </p:to>
                                    </p:set>
                                    <p:anim calcmode="lin" valueType="num">
                                      <p:cBhvr additive="base">
                                        <p:cTn id="7" dur="500" fill="hold"/>
                                        <p:tgtEl>
                                          <p:spTgt spid="19462"/>
                                        </p:tgtEl>
                                        <p:attrNameLst>
                                          <p:attrName>ppt_x</p:attrName>
                                        </p:attrNameLst>
                                      </p:cBhvr>
                                      <p:tavLst>
                                        <p:tav tm="0">
                                          <p:val>
                                            <p:strVal val="0-#ppt_w/2"/>
                                          </p:val>
                                        </p:tav>
                                        <p:tav tm="100000">
                                          <p:val>
                                            <p:strVal val="#ppt_x"/>
                                          </p:val>
                                        </p:tav>
                                      </p:tavLst>
                                    </p:anim>
                                    <p:anim calcmode="lin" valueType="num">
                                      <p:cBhvr additive="base">
                                        <p:cTn id="8" dur="500" fill="hold"/>
                                        <p:tgtEl>
                                          <p:spTgt spid="19462"/>
                                        </p:tgtEl>
                                        <p:attrNameLst>
                                          <p:attrName>ppt_y</p:attrName>
                                        </p:attrNameLst>
                                      </p:cBhvr>
                                      <p:tavLst>
                                        <p:tav tm="0">
                                          <p:val>
                                            <p:strVal val="#ppt_y"/>
                                          </p:val>
                                        </p:tav>
                                        <p:tav tm="100000">
                                          <p:val>
                                            <p:strVal val="#ppt_y"/>
                                          </p:val>
                                        </p:tav>
                                      </p:tavLst>
                                    </p:anim>
                                  </p:childTnLst>
                                </p:cTn>
                              </p:par>
                            </p:childTnLst>
                          </p:cTn>
                        </p:par>
                        <p:par>
                          <p:cTn id="9" fill="hold" nodeType="afterGroup">
                            <p:stCondLst>
                              <p:cond delay="502"/>
                            </p:stCondLst>
                            <p:childTnLst>
                              <p:par>
                                <p:cTn id="10" presetID="2" presetClass="entr" presetSubtype="2" fill="hold" nodeType="afterEffect">
                                  <p:stCondLst>
                                    <p:cond delay="2"/>
                                  </p:stCondLst>
                                  <p:childTnLst>
                                    <p:set>
                                      <p:cBhvr>
                                        <p:cTn id="11" dur="1" fill="hold">
                                          <p:stCondLst>
                                            <p:cond delay="0"/>
                                          </p:stCondLst>
                                        </p:cTn>
                                        <p:tgtEl>
                                          <p:spTgt spid="19479"/>
                                        </p:tgtEl>
                                        <p:attrNameLst>
                                          <p:attrName>style.visibility</p:attrName>
                                        </p:attrNameLst>
                                      </p:cBhvr>
                                      <p:to>
                                        <p:strVal val="visible"/>
                                      </p:to>
                                    </p:set>
                                    <p:anim calcmode="lin" valueType="num">
                                      <p:cBhvr additive="base">
                                        <p:cTn id="12" dur="500" fill="hold"/>
                                        <p:tgtEl>
                                          <p:spTgt spid="19479"/>
                                        </p:tgtEl>
                                        <p:attrNameLst>
                                          <p:attrName>ppt_x</p:attrName>
                                        </p:attrNameLst>
                                      </p:cBhvr>
                                      <p:tavLst>
                                        <p:tav tm="0">
                                          <p:val>
                                            <p:strVal val="1+#ppt_w/2"/>
                                          </p:val>
                                        </p:tav>
                                        <p:tav tm="100000">
                                          <p:val>
                                            <p:strVal val="#ppt_x"/>
                                          </p:val>
                                        </p:tav>
                                      </p:tavLst>
                                    </p:anim>
                                    <p:anim calcmode="lin" valueType="num">
                                      <p:cBhvr additive="base">
                                        <p:cTn id="13" dur="500" fill="hold"/>
                                        <p:tgtEl>
                                          <p:spTgt spid="19479"/>
                                        </p:tgtEl>
                                        <p:attrNameLst>
                                          <p:attrName>ppt_y</p:attrName>
                                        </p:attrNameLst>
                                      </p:cBhvr>
                                      <p:tavLst>
                                        <p:tav tm="0">
                                          <p:val>
                                            <p:strVal val="#ppt_y"/>
                                          </p:val>
                                        </p:tav>
                                        <p:tav tm="100000">
                                          <p:val>
                                            <p:strVal val="#ppt_y"/>
                                          </p:val>
                                        </p:tav>
                                      </p:tavLst>
                                    </p:anim>
                                  </p:childTnLst>
                                </p:cTn>
                              </p:par>
                            </p:childTnLst>
                          </p:cTn>
                        </p:par>
                        <p:par>
                          <p:cTn id="14" fill="hold" nodeType="afterGroup">
                            <p:stCondLst>
                              <p:cond delay="1004"/>
                            </p:stCondLst>
                            <p:childTnLst>
                              <p:par>
                                <p:cTn id="15" presetID="2" presetClass="entr" presetSubtype="4" fill="hold" nodeType="afterEffect">
                                  <p:stCondLst>
                                    <p:cond delay="2"/>
                                  </p:stCondLst>
                                  <p:childTnLst>
                                    <p:set>
                                      <p:cBhvr>
                                        <p:cTn id="16" dur="1" fill="hold">
                                          <p:stCondLst>
                                            <p:cond delay="0"/>
                                          </p:stCondLst>
                                        </p:cTn>
                                        <p:tgtEl>
                                          <p:spTgt spid="19496"/>
                                        </p:tgtEl>
                                        <p:attrNameLst>
                                          <p:attrName>style.visibility</p:attrName>
                                        </p:attrNameLst>
                                      </p:cBhvr>
                                      <p:to>
                                        <p:strVal val="visible"/>
                                      </p:to>
                                    </p:set>
                                    <p:anim calcmode="lin" valueType="num">
                                      <p:cBhvr additive="base">
                                        <p:cTn id="17" dur="500" fill="hold"/>
                                        <p:tgtEl>
                                          <p:spTgt spid="19496"/>
                                        </p:tgtEl>
                                        <p:attrNameLst>
                                          <p:attrName>ppt_x</p:attrName>
                                        </p:attrNameLst>
                                      </p:cBhvr>
                                      <p:tavLst>
                                        <p:tav tm="0">
                                          <p:val>
                                            <p:strVal val="#ppt_x"/>
                                          </p:val>
                                        </p:tav>
                                        <p:tav tm="100000">
                                          <p:val>
                                            <p:strVal val="#ppt_x"/>
                                          </p:val>
                                        </p:tav>
                                      </p:tavLst>
                                    </p:anim>
                                    <p:anim calcmode="lin" valueType="num">
                                      <p:cBhvr additive="base">
                                        <p:cTn id="18" dur="500" fill="hold"/>
                                        <p:tgtEl>
                                          <p:spTgt spid="19496"/>
                                        </p:tgtEl>
                                        <p:attrNameLst>
                                          <p:attrName>ppt_y</p:attrName>
                                        </p:attrNameLst>
                                      </p:cBhvr>
                                      <p:tavLst>
                                        <p:tav tm="0">
                                          <p:val>
                                            <p:strVal val="1+#ppt_h/2"/>
                                          </p:val>
                                        </p:tav>
                                        <p:tav tm="100000">
                                          <p:val>
                                            <p:strVal val="#ppt_y"/>
                                          </p:val>
                                        </p:tav>
                                      </p:tavLst>
                                    </p:anim>
                                  </p:childTnLst>
                                </p:cTn>
                              </p:par>
                            </p:childTnLst>
                          </p:cTn>
                        </p:par>
                        <p:par>
                          <p:cTn id="19" fill="hold" nodeType="afterGroup">
                            <p:stCondLst>
                              <p:cond delay="1506"/>
                            </p:stCondLst>
                            <p:childTnLst>
                              <p:par>
                                <p:cTn id="20" presetID="23" presetClass="entr" presetSubtype="16" fill="hold" nodeType="afterEffect">
                                  <p:stCondLst>
                                    <p:cond delay="2"/>
                                  </p:stCondLst>
                                  <p:childTnLst>
                                    <p:set>
                                      <p:cBhvr>
                                        <p:cTn id="21" dur="1" fill="hold">
                                          <p:stCondLst>
                                            <p:cond delay="0"/>
                                          </p:stCondLst>
                                        </p:cTn>
                                        <p:tgtEl>
                                          <p:spTgt spid="19513"/>
                                        </p:tgtEl>
                                        <p:attrNameLst>
                                          <p:attrName>style.visibility</p:attrName>
                                        </p:attrNameLst>
                                      </p:cBhvr>
                                      <p:to>
                                        <p:strVal val="visible"/>
                                      </p:to>
                                    </p:set>
                                    <p:anim calcmode="lin" valueType="num">
                                      <p:cBhvr>
                                        <p:cTn id="22" dur="500" fill="hold"/>
                                        <p:tgtEl>
                                          <p:spTgt spid="19513"/>
                                        </p:tgtEl>
                                        <p:attrNameLst>
                                          <p:attrName>ppt_w</p:attrName>
                                        </p:attrNameLst>
                                      </p:cBhvr>
                                      <p:tavLst>
                                        <p:tav tm="0">
                                          <p:val>
                                            <p:fltVal val="0"/>
                                          </p:val>
                                        </p:tav>
                                        <p:tav tm="100000">
                                          <p:val>
                                            <p:strVal val="#ppt_w"/>
                                          </p:val>
                                        </p:tav>
                                      </p:tavLst>
                                    </p:anim>
                                    <p:anim calcmode="lin" valueType="num">
                                      <p:cBhvr>
                                        <p:cTn id="23" dur="500" fill="hold"/>
                                        <p:tgtEl>
                                          <p:spTgt spid="19513"/>
                                        </p:tgtEl>
                                        <p:attrNameLst>
                                          <p:attrName>ppt_h</p:attrName>
                                        </p:attrNameLst>
                                      </p:cBhvr>
                                      <p:tavLst>
                                        <p:tav tm="0">
                                          <p:val>
                                            <p:fltVal val="0"/>
                                          </p:val>
                                        </p:tav>
                                        <p:tav tm="100000">
                                          <p:val>
                                            <p:strVal val="#ppt_h"/>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2" presetClass="entr" presetSubtype="8" fill="hold" grpId="0" nodeType="clickEffect">
                                  <p:stCondLst>
                                    <p:cond delay="0"/>
                                  </p:stCondLst>
                                  <p:childTnLst>
                                    <p:set>
                                      <p:cBhvr>
                                        <p:cTn id="27" dur="1" fill="hold">
                                          <p:stCondLst>
                                            <p:cond delay="0"/>
                                          </p:stCondLst>
                                        </p:cTn>
                                        <p:tgtEl>
                                          <p:spTgt spid="19459">
                                            <p:txEl>
                                              <p:pRg st="0" end="0"/>
                                            </p:txEl>
                                          </p:spTgt>
                                        </p:tgtEl>
                                        <p:attrNameLst>
                                          <p:attrName>style.visibility</p:attrName>
                                        </p:attrNameLst>
                                      </p:cBhvr>
                                      <p:to>
                                        <p:strVal val="visible"/>
                                      </p:to>
                                    </p:set>
                                    <p:anim calcmode="lin" valueType="num">
                                      <p:cBhvr additive="base">
                                        <p:cTn id="28" dur="500" fill="hold"/>
                                        <p:tgtEl>
                                          <p:spTgt spid="19459">
                                            <p:txEl>
                                              <p:pRg st="0" end="0"/>
                                            </p:txEl>
                                          </p:spTgt>
                                        </p:tgtEl>
                                        <p:attrNameLst>
                                          <p:attrName>ppt_x</p:attrName>
                                        </p:attrNameLst>
                                      </p:cBhvr>
                                      <p:tavLst>
                                        <p:tav tm="0">
                                          <p:val>
                                            <p:strVal val="0-#ppt_w/2"/>
                                          </p:val>
                                        </p:tav>
                                        <p:tav tm="100000">
                                          <p:val>
                                            <p:strVal val="#ppt_x"/>
                                          </p:val>
                                        </p:tav>
                                      </p:tavLst>
                                    </p:anim>
                                    <p:anim calcmode="lin" valueType="num">
                                      <p:cBhvr additive="base">
                                        <p:cTn id="29" dur="500" fill="hold"/>
                                        <p:tgtEl>
                                          <p:spTgt spid="19459">
                                            <p:txEl>
                                              <p:pRg st="0" end="0"/>
                                            </p:txEl>
                                          </p:spTgt>
                                        </p:tgtEl>
                                        <p:attrNameLst>
                                          <p:attrName>ppt_y</p:attrName>
                                        </p:attrNameLst>
                                      </p:cBhvr>
                                      <p:tavLst>
                                        <p:tav tm="0">
                                          <p:val>
                                            <p:strVal val="#ppt_y"/>
                                          </p:val>
                                        </p:tav>
                                        <p:tav tm="100000">
                                          <p:val>
                                            <p:strVal val="#ppt_y"/>
                                          </p:val>
                                        </p:tav>
                                      </p:tavLst>
                                    </p:anim>
                                  </p:childTnLst>
                                </p:cTn>
                              </p:par>
                              <p:par>
                                <p:cTn id="30" presetID="2" presetClass="entr" presetSubtype="8" fill="hold" grpId="0" nodeType="withEffect">
                                  <p:stCondLst>
                                    <p:cond delay="0"/>
                                  </p:stCondLst>
                                  <p:childTnLst>
                                    <p:set>
                                      <p:cBhvr>
                                        <p:cTn id="31" dur="1" fill="hold">
                                          <p:stCondLst>
                                            <p:cond delay="0"/>
                                          </p:stCondLst>
                                        </p:cTn>
                                        <p:tgtEl>
                                          <p:spTgt spid="19459">
                                            <p:txEl>
                                              <p:pRg st="2" end="2"/>
                                            </p:txEl>
                                          </p:spTgt>
                                        </p:tgtEl>
                                        <p:attrNameLst>
                                          <p:attrName>style.visibility</p:attrName>
                                        </p:attrNameLst>
                                      </p:cBhvr>
                                      <p:to>
                                        <p:strVal val="visible"/>
                                      </p:to>
                                    </p:set>
                                    <p:anim calcmode="lin" valueType="num">
                                      <p:cBhvr additive="base">
                                        <p:cTn id="32" dur="500" fill="hold"/>
                                        <p:tgtEl>
                                          <p:spTgt spid="19459">
                                            <p:txEl>
                                              <p:pRg st="2" end="2"/>
                                            </p:txEl>
                                          </p:spTgt>
                                        </p:tgtEl>
                                        <p:attrNameLst>
                                          <p:attrName>ppt_x</p:attrName>
                                        </p:attrNameLst>
                                      </p:cBhvr>
                                      <p:tavLst>
                                        <p:tav tm="0">
                                          <p:val>
                                            <p:strVal val="0-#ppt_w/2"/>
                                          </p:val>
                                        </p:tav>
                                        <p:tav tm="100000">
                                          <p:val>
                                            <p:strVal val="#ppt_x"/>
                                          </p:val>
                                        </p:tav>
                                      </p:tavLst>
                                    </p:anim>
                                    <p:anim calcmode="lin" valueType="num">
                                      <p:cBhvr additive="base">
                                        <p:cTn id="33" dur="500" fill="hold"/>
                                        <p:tgtEl>
                                          <p:spTgt spid="19459">
                                            <p:txEl>
                                              <p:pRg st="2" end="2"/>
                                            </p:txEl>
                                          </p:spTgt>
                                        </p:tgtEl>
                                        <p:attrNameLst>
                                          <p:attrName>ppt_y</p:attrName>
                                        </p:attrNameLst>
                                      </p:cBhvr>
                                      <p:tavLst>
                                        <p:tav tm="0">
                                          <p:val>
                                            <p:strVal val="#ppt_y"/>
                                          </p:val>
                                        </p:tav>
                                        <p:tav tm="100000">
                                          <p:val>
                                            <p:strVal val="#ppt_y"/>
                                          </p:val>
                                        </p:tav>
                                      </p:tavLst>
                                    </p:anim>
                                  </p:childTnLst>
                                </p:cTn>
                              </p:par>
                              <p:par>
                                <p:cTn id="34" presetID="2" presetClass="entr" presetSubtype="8" fill="hold" grpId="0" nodeType="withEffect">
                                  <p:stCondLst>
                                    <p:cond delay="0"/>
                                  </p:stCondLst>
                                  <p:childTnLst>
                                    <p:set>
                                      <p:cBhvr>
                                        <p:cTn id="35" dur="1" fill="hold">
                                          <p:stCondLst>
                                            <p:cond delay="0"/>
                                          </p:stCondLst>
                                        </p:cTn>
                                        <p:tgtEl>
                                          <p:spTgt spid="19459">
                                            <p:txEl>
                                              <p:pRg st="3" end="3"/>
                                            </p:txEl>
                                          </p:spTgt>
                                        </p:tgtEl>
                                        <p:attrNameLst>
                                          <p:attrName>style.visibility</p:attrName>
                                        </p:attrNameLst>
                                      </p:cBhvr>
                                      <p:to>
                                        <p:strVal val="visible"/>
                                      </p:to>
                                    </p:set>
                                    <p:anim calcmode="lin" valueType="num">
                                      <p:cBhvr additive="base">
                                        <p:cTn id="36" dur="500" fill="hold"/>
                                        <p:tgtEl>
                                          <p:spTgt spid="19459">
                                            <p:txEl>
                                              <p:pRg st="3" end="3"/>
                                            </p:txEl>
                                          </p:spTgt>
                                        </p:tgtEl>
                                        <p:attrNameLst>
                                          <p:attrName>ppt_x</p:attrName>
                                        </p:attrNameLst>
                                      </p:cBhvr>
                                      <p:tavLst>
                                        <p:tav tm="0">
                                          <p:val>
                                            <p:strVal val="0-#ppt_w/2"/>
                                          </p:val>
                                        </p:tav>
                                        <p:tav tm="100000">
                                          <p:val>
                                            <p:strVal val="#ppt_x"/>
                                          </p:val>
                                        </p:tav>
                                      </p:tavLst>
                                    </p:anim>
                                    <p:anim calcmode="lin" valueType="num">
                                      <p:cBhvr additive="base">
                                        <p:cTn id="37" dur="500" fill="hold"/>
                                        <p:tgtEl>
                                          <p:spTgt spid="19459">
                                            <p:txEl>
                                              <p:pRg st="3" end="3"/>
                                            </p:txEl>
                                          </p:spTgt>
                                        </p:tgtEl>
                                        <p:attrNameLst>
                                          <p:attrName>ppt_y</p:attrName>
                                        </p:attrNameLst>
                                      </p:cBhvr>
                                      <p:tavLst>
                                        <p:tav tm="0">
                                          <p:val>
                                            <p:strVal val="#ppt_y"/>
                                          </p:val>
                                        </p:tav>
                                        <p:tav tm="100000">
                                          <p:val>
                                            <p:strVal val="#ppt_y"/>
                                          </p:val>
                                        </p:tav>
                                      </p:tavLst>
                                    </p:anim>
                                  </p:childTnLst>
                                </p:cTn>
                              </p:par>
                              <p:par>
                                <p:cTn id="38" presetID="2" presetClass="entr" presetSubtype="8" fill="hold" grpId="0" nodeType="withEffect">
                                  <p:stCondLst>
                                    <p:cond delay="0"/>
                                  </p:stCondLst>
                                  <p:childTnLst>
                                    <p:set>
                                      <p:cBhvr>
                                        <p:cTn id="39" dur="1" fill="hold">
                                          <p:stCondLst>
                                            <p:cond delay="0"/>
                                          </p:stCondLst>
                                        </p:cTn>
                                        <p:tgtEl>
                                          <p:spTgt spid="19459">
                                            <p:txEl>
                                              <p:pRg st="4" end="4"/>
                                            </p:txEl>
                                          </p:spTgt>
                                        </p:tgtEl>
                                        <p:attrNameLst>
                                          <p:attrName>style.visibility</p:attrName>
                                        </p:attrNameLst>
                                      </p:cBhvr>
                                      <p:to>
                                        <p:strVal val="visible"/>
                                      </p:to>
                                    </p:set>
                                    <p:anim calcmode="lin" valueType="num">
                                      <p:cBhvr additive="base">
                                        <p:cTn id="40" dur="500" fill="hold"/>
                                        <p:tgtEl>
                                          <p:spTgt spid="19459">
                                            <p:txEl>
                                              <p:pRg st="4" end="4"/>
                                            </p:txEl>
                                          </p:spTgt>
                                        </p:tgtEl>
                                        <p:attrNameLst>
                                          <p:attrName>ppt_x</p:attrName>
                                        </p:attrNameLst>
                                      </p:cBhvr>
                                      <p:tavLst>
                                        <p:tav tm="0">
                                          <p:val>
                                            <p:strVal val="0-#ppt_w/2"/>
                                          </p:val>
                                        </p:tav>
                                        <p:tav tm="100000">
                                          <p:val>
                                            <p:strVal val="#ppt_x"/>
                                          </p:val>
                                        </p:tav>
                                      </p:tavLst>
                                    </p:anim>
                                    <p:anim calcmode="lin" valueType="num">
                                      <p:cBhvr additive="base">
                                        <p:cTn id="41" dur="500" fill="hold"/>
                                        <p:tgtEl>
                                          <p:spTgt spid="19459">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9" grpId="0" build="p"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4"/>
          <p:cNvSpPr>
            <a:spLocks noGrp="1" noChangeArrowheads="1"/>
          </p:cNvSpPr>
          <p:nvPr>
            <p:ph type="title"/>
          </p:nvPr>
        </p:nvSpPr>
        <p:spPr/>
        <p:txBody>
          <a:bodyPr/>
          <a:lstStyle/>
          <a:p>
            <a:pPr eaLnBrk="1" hangingPunct="1"/>
            <a:r>
              <a:rPr lang="en-US" smtClean="0"/>
              <a:t>with . . .</a:t>
            </a:r>
          </a:p>
        </p:txBody>
      </p:sp>
      <p:sp>
        <p:nvSpPr>
          <p:cNvPr id="10243" name="Rectangle 5"/>
          <p:cNvSpPr>
            <a:spLocks noGrp="1" noChangeArrowheads="1"/>
          </p:cNvSpPr>
          <p:nvPr>
            <p:ph type="body" idx="1"/>
          </p:nvPr>
        </p:nvSpPr>
        <p:spPr/>
        <p:txBody>
          <a:bodyPr/>
          <a:lstStyle/>
          <a:p>
            <a:pPr eaLnBrk="1" hangingPunct="1">
              <a:buFont typeface="Wingdings" pitchFamily="2" charset="2"/>
              <a:buNone/>
            </a:pPr>
            <a:r>
              <a:rPr lang="en-US" smtClean="0"/>
              <a:t>	consequences and punishments issued by the computer owners if rules are violated.</a:t>
            </a:r>
          </a:p>
        </p:txBody>
      </p:sp>
      <p:sp>
        <p:nvSpPr>
          <p:cNvPr id="10244" name="AutoShape 6">
            <a:hlinkClick r:id="" action="ppaction://hlinkshowjump?jump=previousslide" highlightClick="1"/>
          </p:cNvPr>
          <p:cNvSpPr>
            <a:spLocks noChangeArrowheads="1"/>
          </p:cNvSpPr>
          <p:nvPr/>
        </p:nvSpPr>
        <p:spPr bwMode="auto">
          <a:xfrm>
            <a:off x="5943600" y="5486400"/>
            <a:ext cx="609600" cy="457200"/>
          </a:xfrm>
          <a:prstGeom prst="actionButtonBackPrevious">
            <a:avLst/>
          </a:prstGeom>
          <a:solidFill>
            <a:schemeClr val="tx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45" name="Text Box 7"/>
          <p:cNvSpPr txBox="1">
            <a:spLocks noChangeArrowheads="1"/>
          </p:cNvSpPr>
          <p:nvPr/>
        </p:nvSpPr>
        <p:spPr bwMode="auto">
          <a:xfrm>
            <a:off x="6781800" y="5638800"/>
            <a:ext cx="19812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1" hangingPunct="1">
              <a:spcBef>
                <a:spcPct val="50000"/>
              </a:spcBef>
            </a:pPr>
            <a:r>
              <a:rPr lang="en-US" sz="1200">
                <a:latin typeface="Arial" charset="0"/>
              </a:rPr>
              <a:t>This way to AUP</a:t>
            </a:r>
          </a:p>
        </p:txBody>
      </p:sp>
      <p:sp>
        <p:nvSpPr>
          <p:cNvPr id="2" name="Slide Number Placeholder 1"/>
          <p:cNvSpPr>
            <a:spLocks noGrp="1"/>
          </p:cNvSpPr>
          <p:nvPr>
            <p:ph type="sldNum" sz="quarter" idx="12"/>
          </p:nvPr>
        </p:nvSpPr>
        <p:spPr/>
        <p:txBody>
          <a:bodyPr/>
          <a:lstStyle/>
          <a:p>
            <a:pPr>
              <a:defRPr/>
            </a:pPr>
            <a:fld id="{5B6E0CA1-6336-4C09-B5CA-62DEB050EA63}" type="slidenum">
              <a:rPr lang="en-US"/>
              <a:pPr>
                <a:defRPr/>
              </a:pPr>
              <a:t>12</a:t>
            </a:fld>
            <a:endParaRPr lang="en-US"/>
          </a:p>
        </p:txBody>
      </p:sp>
    </p:spTree>
  </p:cSld>
  <p:clrMapOvr>
    <a:masterClrMapping/>
  </p:clrMapOvr>
  <p:transition spd="med">
    <p:random/>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Prohibited Items</a:t>
            </a:r>
            <a:endParaRPr lang="en-US" dirty="0"/>
          </a:p>
        </p:txBody>
      </p:sp>
      <p:sp>
        <p:nvSpPr>
          <p:cNvPr id="3" name="Content Placeholder 2"/>
          <p:cNvSpPr>
            <a:spLocks noGrp="1"/>
          </p:cNvSpPr>
          <p:nvPr>
            <p:ph idx="1"/>
          </p:nvPr>
        </p:nvSpPr>
        <p:spPr/>
        <p:txBody>
          <a:bodyPr/>
          <a:lstStyle/>
          <a:p>
            <a:r>
              <a:rPr lang="en-US" dirty="0"/>
              <a:t>Engage in illegal activities defined as a violation of local, state, and/or federal laws.</a:t>
            </a:r>
          </a:p>
          <a:p>
            <a:r>
              <a:rPr lang="en-US" dirty="0" smtClean="0"/>
              <a:t>Engage </a:t>
            </a:r>
            <a:r>
              <a:rPr lang="en-US" dirty="0"/>
              <a:t>in hacking activities in any form. This includes but is not limited to corrupting,</a:t>
            </a:r>
          </a:p>
          <a:p>
            <a:r>
              <a:rPr lang="en-US" dirty="0" smtClean="0"/>
              <a:t>Destroying</a:t>
            </a:r>
            <a:r>
              <a:rPr lang="en-US" dirty="0"/>
              <a:t>, or manipulating system data or changing computer configurations</a:t>
            </a:r>
            <a:r>
              <a:rPr lang="en-US" dirty="0" smtClean="0"/>
              <a:t>.</a:t>
            </a:r>
            <a:endParaRPr lang="en-US" dirty="0"/>
          </a:p>
        </p:txBody>
      </p:sp>
      <p:sp>
        <p:nvSpPr>
          <p:cNvPr id="4" name="Slide Number Placeholder 3"/>
          <p:cNvSpPr>
            <a:spLocks noGrp="1"/>
          </p:cNvSpPr>
          <p:nvPr>
            <p:ph type="sldNum" sz="quarter" idx="12"/>
          </p:nvPr>
        </p:nvSpPr>
        <p:spPr/>
        <p:txBody>
          <a:bodyPr/>
          <a:lstStyle/>
          <a:p>
            <a:pPr>
              <a:defRPr/>
            </a:pPr>
            <a:fld id="{6CCCD228-8A13-4C98-B121-FCC11A2DCA90}" type="slidenum">
              <a:rPr lang="en-US" smtClean="0"/>
              <a:pPr>
                <a:defRPr/>
              </a:pPr>
              <a:t>13</a:t>
            </a:fld>
            <a:endParaRPr lang="en-US"/>
          </a:p>
        </p:txBody>
      </p:sp>
    </p:spTree>
    <p:extLst>
      <p:ext uri="{BB962C8B-B14F-4D97-AF65-F5344CB8AC3E}">
        <p14:creationId xmlns:p14="http://schemas.microsoft.com/office/powerpoint/2010/main" val="3453548931"/>
      </p:ext>
    </p:extLst>
  </p:cSld>
  <p:clrMapOvr>
    <a:masterClrMapping/>
  </p:clrMapOvr>
  <p:transition spd="med">
    <p:random/>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Prohibited Items</a:t>
            </a:r>
            <a:endParaRPr lang="en-US" dirty="0"/>
          </a:p>
        </p:txBody>
      </p:sp>
      <p:sp>
        <p:nvSpPr>
          <p:cNvPr id="3" name="Content Placeholder 2"/>
          <p:cNvSpPr>
            <a:spLocks noGrp="1"/>
          </p:cNvSpPr>
          <p:nvPr>
            <p:ph idx="1"/>
          </p:nvPr>
        </p:nvSpPr>
        <p:spPr>
          <a:xfrm>
            <a:off x="328613" y="1600200"/>
            <a:ext cx="8208962" cy="4114800"/>
          </a:xfrm>
        </p:spPr>
        <p:txBody>
          <a:bodyPr/>
          <a:lstStyle/>
          <a:p>
            <a:r>
              <a:rPr lang="en-US" dirty="0" smtClean="0"/>
              <a:t>Access </a:t>
            </a:r>
            <a:r>
              <a:rPr lang="en-US" dirty="0"/>
              <a:t>or distribute pornographic, obscene, or threatening materials.</a:t>
            </a:r>
          </a:p>
          <a:p>
            <a:r>
              <a:rPr lang="en-US" dirty="0" smtClean="0"/>
              <a:t>Erase</a:t>
            </a:r>
            <a:r>
              <a:rPr lang="en-US" dirty="0"/>
              <a:t>, expire, or reset memory cache, web page links, or HTTP location history.</a:t>
            </a:r>
          </a:p>
          <a:p>
            <a:r>
              <a:rPr lang="en-US" dirty="0" smtClean="0"/>
              <a:t>Use </a:t>
            </a:r>
            <a:r>
              <a:rPr lang="en-US" dirty="0"/>
              <a:t>one's identity, misrepresent one's identity or use another's identity in any form </a:t>
            </a:r>
            <a:r>
              <a:rPr lang="en-US" dirty="0" smtClean="0"/>
              <a:t>of electronic </a:t>
            </a:r>
            <a:r>
              <a:rPr lang="en-US" dirty="0"/>
              <a:t>communication.</a:t>
            </a:r>
          </a:p>
          <a:p>
            <a:r>
              <a:rPr lang="en-US" dirty="0" smtClean="0"/>
              <a:t>Communicate </a:t>
            </a:r>
            <a:r>
              <a:rPr lang="en-US" dirty="0"/>
              <a:t>with vulgar, defamatory or threatening language, graphics, or artwork</a:t>
            </a:r>
            <a:r>
              <a:rPr lang="en-US" dirty="0" smtClean="0"/>
              <a:t>.</a:t>
            </a:r>
            <a:endParaRPr lang="en-US" dirty="0"/>
          </a:p>
        </p:txBody>
      </p:sp>
      <p:sp>
        <p:nvSpPr>
          <p:cNvPr id="4" name="Slide Number Placeholder 3"/>
          <p:cNvSpPr>
            <a:spLocks noGrp="1"/>
          </p:cNvSpPr>
          <p:nvPr>
            <p:ph type="sldNum" sz="quarter" idx="12"/>
          </p:nvPr>
        </p:nvSpPr>
        <p:spPr/>
        <p:txBody>
          <a:bodyPr/>
          <a:lstStyle/>
          <a:p>
            <a:pPr>
              <a:defRPr/>
            </a:pPr>
            <a:fld id="{6CCCD228-8A13-4C98-B121-FCC11A2DCA90}" type="slidenum">
              <a:rPr lang="en-US" smtClean="0"/>
              <a:pPr>
                <a:defRPr/>
              </a:pPr>
              <a:t>14</a:t>
            </a:fld>
            <a:endParaRPr lang="en-US"/>
          </a:p>
        </p:txBody>
      </p:sp>
    </p:spTree>
    <p:extLst>
      <p:ext uri="{BB962C8B-B14F-4D97-AF65-F5344CB8AC3E}">
        <p14:creationId xmlns:p14="http://schemas.microsoft.com/office/powerpoint/2010/main" val="1240973340"/>
      </p:ext>
    </p:extLst>
  </p:cSld>
  <p:clrMapOvr>
    <a:masterClrMapping/>
  </p:clrMapOvr>
  <p:transition spd="med">
    <p:random/>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Prohibited Items</a:t>
            </a:r>
            <a:endParaRPr lang="en-US" dirty="0"/>
          </a:p>
        </p:txBody>
      </p:sp>
      <p:sp>
        <p:nvSpPr>
          <p:cNvPr id="3" name="Content Placeholder 2"/>
          <p:cNvSpPr>
            <a:spLocks noGrp="1"/>
          </p:cNvSpPr>
          <p:nvPr>
            <p:ph idx="1"/>
          </p:nvPr>
        </p:nvSpPr>
        <p:spPr/>
        <p:txBody>
          <a:bodyPr/>
          <a:lstStyle/>
          <a:p>
            <a:r>
              <a:rPr lang="en-US" dirty="0"/>
              <a:t>Violating copyright or intellectual rights.</a:t>
            </a:r>
          </a:p>
          <a:p>
            <a:r>
              <a:rPr lang="en-US" dirty="0"/>
              <a:t> Participate in electronic gaming.</a:t>
            </a:r>
          </a:p>
          <a:p>
            <a:r>
              <a:rPr lang="en-US" dirty="0"/>
              <a:t> Use of any instant electronic communication without adult supervision.</a:t>
            </a:r>
          </a:p>
          <a:p>
            <a:r>
              <a:rPr lang="en-US" dirty="0"/>
              <a:t> Send mass emails</a:t>
            </a:r>
          </a:p>
        </p:txBody>
      </p:sp>
      <p:sp>
        <p:nvSpPr>
          <p:cNvPr id="4" name="Slide Number Placeholder 3"/>
          <p:cNvSpPr>
            <a:spLocks noGrp="1"/>
          </p:cNvSpPr>
          <p:nvPr>
            <p:ph type="sldNum" sz="quarter" idx="12"/>
          </p:nvPr>
        </p:nvSpPr>
        <p:spPr/>
        <p:txBody>
          <a:bodyPr/>
          <a:lstStyle/>
          <a:p>
            <a:pPr>
              <a:defRPr/>
            </a:pPr>
            <a:fld id="{6CCCD228-8A13-4C98-B121-FCC11A2DCA90}" type="slidenum">
              <a:rPr lang="en-US" smtClean="0"/>
              <a:pPr>
                <a:defRPr/>
              </a:pPr>
              <a:t>15</a:t>
            </a:fld>
            <a:endParaRPr lang="en-US"/>
          </a:p>
        </p:txBody>
      </p:sp>
    </p:spTree>
    <p:extLst>
      <p:ext uri="{BB962C8B-B14F-4D97-AF65-F5344CB8AC3E}">
        <p14:creationId xmlns:p14="http://schemas.microsoft.com/office/powerpoint/2010/main" val="1081863235"/>
      </p:ext>
    </p:extLst>
  </p:cSld>
  <p:clrMapOvr>
    <a:masterClrMapping/>
  </p:clrMapOvr>
  <p:transition spd="med">
    <p:random/>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en-US" smtClean="0"/>
              <a:t>What are laws</a:t>
            </a:r>
          </a:p>
        </p:txBody>
      </p:sp>
      <p:sp>
        <p:nvSpPr>
          <p:cNvPr id="21507" name="Rectangle 3"/>
          <p:cNvSpPr>
            <a:spLocks noGrp="1" noChangeArrowheads="1"/>
          </p:cNvSpPr>
          <p:nvPr>
            <p:ph type="body" idx="1"/>
          </p:nvPr>
        </p:nvSpPr>
        <p:spPr/>
        <p:txBody>
          <a:bodyPr/>
          <a:lstStyle/>
          <a:p>
            <a:pPr eaLnBrk="1" hangingPunct="1">
              <a:buFont typeface="Wingdings" pitchFamily="2" charset="2"/>
              <a:buNone/>
            </a:pPr>
            <a:r>
              <a:rPr lang="en-US" smtClean="0"/>
              <a:t>	Regulations passed by state and federal bodies that protect against some forms of misuse of computers and information resources.</a:t>
            </a:r>
          </a:p>
        </p:txBody>
      </p:sp>
      <p:sp>
        <p:nvSpPr>
          <p:cNvPr id="11268" name="AutoShape 6">
            <a:hlinkClick r:id="" action="ppaction://hlinkshowjump?jump=firstslide" highlightClick="1"/>
          </p:cNvPr>
          <p:cNvSpPr>
            <a:spLocks noChangeArrowheads="1"/>
          </p:cNvSpPr>
          <p:nvPr/>
        </p:nvSpPr>
        <p:spPr bwMode="auto">
          <a:xfrm>
            <a:off x="6019800" y="5638800"/>
            <a:ext cx="457200" cy="457200"/>
          </a:xfrm>
          <a:prstGeom prst="actionButtonBlank">
            <a:avLst/>
          </a:prstGeom>
          <a:solidFill>
            <a:schemeClr val="tx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269" name="Text Box 7"/>
          <p:cNvSpPr txBox="1">
            <a:spLocks noChangeArrowheads="1"/>
          </p:cNvSpPr>
          <p:nvPr/>
        </p:nvSpPr>
        <p:spPr bwMode="auto">
          <a:xfrm>
            <a:off x="6477000" y="5715000"/>
            <a:ext cx="25908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1" hangingPunct="1">
              <a:spcBef>
                <a:spcPct val="50000"/>
              </a:spcBef>
            </a:pPr>
            <a:r>
              <a:rPr lang="en-US" sz="1600"/>
              <a:t>Back to Slide 1</a:t>
            </a:r>
          </a:p>
        </p:txBody>
      </p:sp>
      <p:grpSp>
        <p:nvGrpSpPr>
          <p:cNvPr id="21512" name="Group 8"/>
          <p:cNvGrpSpPr>
            <a:grpSpLocks/>
          </p:cNvGrpSpPr>
          <p:nvPr/>
        </p:nvGrpSpPr>
        <p:grpSpPr bwMode="auto">
          <a:xfrm>
            <a:off x="3886200" y="381000"/>
            <a:ext cx="928688" cy="1255713"/>
            <a:chOff x="641" y="3007"/>
            <a:chExt cx="585" cy="791"/>
          </a:xfrm>
        </p:grpSpPr>
        <p:sp>
          <p:nvSpPr>
            <p:cNvPr id="11323" name="Freeform 9"/>
            <p:cNvSpPr>
              <a:spLocks/>
            </p:cNvSpPr>
            <p:nvPr/>
          </p:nvSpPr>
          <p:spPr bwMode="auto">
            <a:xfrm>
              <a:off x="644" y="3009"/>
              <a:ext cx="580" cy="594"/>
            </a:xfrm>
            <a:custGeom>
              <a:avLst/>
              <a:gdLst>
                <a:gd name="T0" fmla="*/ 17 w 3476"/>
                <a:gd name="T1" fmla="*/ 48 h 3559"/>
                <a:gd name="T2" fmla="*/ 20 w 3476"/>
                <a:gd name="T3" fmla="*/ 44 h 3559"/>
                <a:gd name="T4" fmla="*/ 23 w 3476"/>
                <a:gd name="T5" fmla="*/ 41 h 3559"/>
                <a:gd name="T6" fmla="*/ 26 w 3476"/>
                <a:gd name="T7" fmla="*/ 38 h 3559"/>
                <a:gd name="T8" fmla="*/ 30 w 3476"/>
                <a:gd name="T9" fmla="*/ 36 h 3559"/>
                <a:gd name="T10" fmla="*/ 34 w 3476"/>
                <a:gd name="T11" fmla="*/ 33 h 3559"/>
                <a:gd name="T12" fmla="*/ 38 w 3476"/>
                <a:gd name="T13" fmla="*/ 32 h 3559"/>
                <a:gd name="T14" fmla="*/ 42 w 3476"/>
                <a:gd name="T15" fmla="*/ 31 h 3559"/>
                <a:gd name="T16" fmla="*/ 45 w 3476"/>
                <a:gd name="T17" fmla="*/ 30 h 3559"/>
                <a:gd name="T18" fmla="*/ 49 w 3476"/>
                <a:gd name="T19" fmla="*/ 30 h 3559"/>
                <a:gd name="T20" fmla="*/ 52 w 3476"/>
                <a:gd name="T21" fmla="*/ 31 h 3559"/>
                <a:gd name="T22" fmla="*/ 55 w 3476"/>
                <a:gd name="T23" fmla="*/ 32 h 3559"/>
                <a:gd name="T24" fmla="*/ 58 w 3476"/>
                <a:gd name="T25" fmla="*/ 34 h 3559"/>
                <a:gd name="T26" fmla="*/ 60 w 3476"/>
                <a:gd name="T27" fmla="*/ 36 h 3559"/>
                <a:gd name="T28" fmla="*/ 61 w 3476"/>
                <a:gd name="T29" fmla="*/ 38 h 3559"/>
                <a:gd name="T30" fmla="*/ 62 w 3476"/>
                <a:gd name="T31" fmla="*/ 41 h 3559"/>
                <a:gd name="T32" fmla="*/ 63 w 3476"/>
                <a:gd name="T33" fmla="*/ 45 h 3559"/>
                <a:gd name="T34" fmla="*/ 62 w 3476"/>
                <a:gd name="T35" fmla="*/ 48 h 3559"/>
                <a:gd name="T36" fmla="*/ 60 w 3476"/>
                <a:gd name="T37" fmla="*/ 51 h 3559"/>
                <a:gd name="T38" fmla="*/ 57 w 3476"/>
                <a:gd name="T39" fmla="*/ 55 h 3559"/>
                <a:gd name="T40" fmla="*/ 53 w 3476"/>
                <a:gd name="T41" fmla="*/ 57 h 3559"/>
                <a:gd name="T42" fmla="*/ 49 w 3476"/>
                <a:gd name="T43" fmla="*/ 60 h 3559"/>
                <a:gd name="T44" fmla="*/ 45 w 3476"/>
                <a:gd name="T45" fmla="*/ 62 h 3559"/>
                <a:gd name="T46" fmla="*/ 40 w 3476"/>
                <a:gd name="T47" fmla="*/ 64 h 3559"/>
                <a:gd name="T48" fmla="*/ 35 w 3476"/>
                <a:gd name="T49" fmla="*/ 65 h 3559"/>
                <a:gd name="T50" fmla="*/ 31 w 3476"/>
                <a:gd name="T51" fmla="*/ 66 h 3559"/>
                <a:gd name="T52" fmla="*/ 27 w 3476"/>
                <a:gd name="T53" fmla="*/ 67 h 3559"/>
                <a:gd name="T54" fmla="*/ 48 w 3476"/>
                <a:gd name="T55" fmla="*/ 99 h 3559"/>
                <a:gd name="T56" fmla="*/ 58 w 3476"/>
                <a:gd name="T57" fmla="*/ 78 h 3559"/>
                <a:gd name="T58" fmla="*/ 62 w 3476"/>
                <a:gd name="T59" fmla="*/ 77 h 3559"/>
                <a:gd name="T60" fmla="*/ 66 w 3476"/>
                <a:gd name="T61" fmla="*/ 77 h 3559"/>
                <a:gd name="T62" fmla="*/ 70 w 3476"/>
                <a:gd name="T63" fmla="*/ 76 h 3559"/>
                <a:gd name="T64" fmla="*/ 74 w 3476"/>
                <a:gd name="T65" fmla="*/ 75 h 3559"/>
                <a:gd name="T66" fmla="*/ 79 w 3476"/>
                <a:gd name="T67" fmla="*/ 73 h 3559"/>
                <a:gd name="T68" fmla="*/ 84 w 3476"/>
                <a:gd name="T69" fmla="*/ 70 h 3559"/>
                <a:gd name="T70" fmla="*/ 88 w 3476"/>
                <a:gd name="T71" fmla="*/ 65 h 3559"/>
                <a:gd name="T72" fmla="*/ 92 w 3476"/>
                <a:gd name="T73" fmla="*/ 60 h 3559"/>
                <a:gd name="T74" fmla="*/ 94 w 3476"/>
                <a:gd name="T75" fmla="*/ 54 h 3559"/>
                <a:gd name="T76" fmla="*/ 96 w 3476"/>
                <a:gd name="T77" fmla="*/ 48 h 3559"/>
                <a:gd name="T78" fmla="*/ 97 w 3476"/>
                <a:gd name="T79" fmla="*/ 41 h 3559"/>
                <a:gd name="T80" fmla="*/ 96 w 3476"/>
                <a:gd name="T81" fmla="*/ 35 h 3559"/>
                <a:gd name="T82" fmla="*/ 95 w 3476"/>
                <a:gd name="T83" fmla="*/ 28 h 3559"/>
                <a:gd name="T84" fmla="*/ 93 w 3476"/>
                <a:gd name="T85" fmla="*/ 22 h 3559"/>
                <a:gd name="T86" fmla="*/ 89 w 3476"/>
                <a:gd name="T87" fmla="*/ 17 h 3559"/>
                <a:gd name="T88" fmla="*/ 82 w 3476"/>
                <a:gd name="T89" fmla="*/ 11 h 3559"/>
                <a:gd name="T90" fmla="*/ 73 w 3476"/>
                <a:gd name="T91" fmla="*/ 6 h 3559"/>
                <a:gd name="T92" fmla="*/ 63 w 3476"/>
                <a:gd name="T93" fmla="*/ 2 h 3559"/>
                <a:gd name="T94" fmla="*/ 54 w 3476"/>
                <a:gd name="T95" fmla="*/ 0 h 3559"/>
                <a:gd name="T96" fmla="*/ 45 w 3476"/>
                <a:gd name="T97" fmla="*/ 0 h 3559"/>
                <a:gd name="T98" fmla="*/ 36 w 3476"/>
                <a:gd name="T99" fmla="*/ 2 h 3559"/>
                <a:gd name="T100" fmla="*/ 27 w 3476"/>
                <a:gd name="T101" fmla="*/ 5 h 3559"/>
                <a:gd name="T102" fmla="*/ 19 w 3476"/>
                <a:gd name="T103" fmla="*/ 9 h 3559"/>
                <a:gd name="T104" fmla="*/ 12 w 3476"/>
                <a:gd name="T105" fmla="*/ 15 h 3559"/>
                <a:gd name="T106" fmla="*/ 6 w 3476"/>
                <a:gd name="T107" fmla="*/ 21 h 3559"/>
                <a:gd name="T108" fmla="*/ 0 w 3476"/>
                <a:gd name="T109" fmla="*/ 29 h 3559"/>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3476" h="3559">
                  <a:moveTo>
                    <a:pt x="0" y="1044"/>
                  </a:moveTo>
                  <a:lnTo>
                    <a:pt x="562" y="1776"/>
                  </a:lnTo>
                  <a:lnTo>
                    <a:pt x="599" y="1726"/>
                  </a:lnTo>
                  <a:lnTo>
                    <a:pt x="637" y="1677"/>
                  </a:lnTo>
                  <a:lnTo>
                    <a:pt x="674" y="1631"/>
                  </a:lnTo>
                  <a:lnTo>
                    <a:pt x="710" y="1588"/>
                  </a:lnTo>
                  <a:lnTo>
                    <a:pt x="747" y="1546"/>
                  </a:lnTo>
                  <a:lnTo>
                    <a:pt x="785" y="1507"/>
                  </a:lnTo>
                  <a:lnTo>
                    <a:pt x="823" y="1470"/>
                  </a:lnTo>
                  <a:lnTo>
                    <a:pt x="862" y="1433"/>
                  </a:lnTo>
                  <a:lnTo>
                    <a:pt x="902" y="1399"/>
                  </a:lnTo>
                  <a:lnTo>
                    <a:pt x="943" y="1367"/>
                  </a:lnTo>
                  <a:lnTo>
                    <a:pt x="986" y="1335"/>
                  </a:lnTo>
                  <a:lnTo>
                    <a:pt x="1029" y="1306"/>
                  </a:lnTo>
                  <a:lnTo>
                    <a:pt x="1074" y="1277"/>
                  </a:lnTo>
                  <a:lnTo>
                    <a:pt x="1122" y="1251"/>
                  </a:lnTo>
                  <a:lnTo>
                    <a:pt x="1170" y="1225"/>
                  </a:lnTo>
                  <a:lnTo>
                    <a:pt x="1220" y="1199"/>
                  </a:lnTo>
                  <a:lnTo>
                    <a:pt x="1267" y="1180"/>
                  </a:lnTo>
                  <a:lnTo>
                    <a:pt x="1311" y="1161"/>
                  </a:lnTo>
                  <a:lnTo>
                    <a:pt x="1357" y="1145"/>
                  </a:lnTo>
                  <a:lnTo>
                    <a:pt x="1403" y="1131"/>
                  </a:lnTo>
                  <a:lnTo>
                    <a:pt x="1449" y="1119"/>
                  </a:lnTo>
                  <a:lnTo>
                    <a:pt x="1493" y="1109"/>
                  </a:lnTo>
                  <a:lnTo>
                    <a:pt x="1538" y="1101"/>
                  </a:lnTo>
                  <a:lnTo>
                    <a:pt x="1581" y="1095"/>
                  </a:lnTo>
                  <a:lnTo>
                    <a:pt x="1625" y="1092"/>
                  </a:lnTo>
                  <a:lnTo>
                    <a:pt x="1667" y="1090"/>
                  </a:lnTo>
                  <a:lnTo>
                    <a:pt x="1709" y="1090"/>
                  </a:lnTo>
                  <a:lnTo>
                    <a:pt x="1752" y="1093"/>
                  </a:lnTo>
                  <a:lnTo>
                    <a:pt x="1791" y="1096"/>
                  </a:lnTo>
                  <a:lnTo>
                    <a:pt x="1831" y="1103"/>
                  </a:lnTo>
                  <a:lnTo>
                    <a:pt x="1869" y="1111"/>
                  </a:lnTo>
                  <a:lnTo>
                    <a:pt x="1906" y="1122"/>
                  </a:lnTo>
                  <a:lnTo>
                    <a:pt x="1940" y="1135"/>
                  </a:lnTo>
                  <a:lnTo>
                    <a:pt x="1975" y="1150"/>
                  </a:lnTo>
                  <a:lnTo>
                    <a:pt x="2007" y="1165"/>
                  </a:lnTo>
                  <a:lnTo>
                    <a:pt x="2037" y="1183"/>
                  </a:lnTo>
                  <a:lnTo>
                    <a:pt x="2066" y="1203"/>
                  </a:lnTo>
                  <a:lnTo>
                    <a:pt x="2094" y="1226"/>
                  </a:lnTo>
                  <a:lnTo>
                    <a:pt x="2120" y="1251"/>
                  </a:lnTo>
                  <a:lnTo>
                    <a:pt x="2143" y="1276"/>
                  </a:lnTo>
                  <a:lnTo>
                    <a:pt x="2165" y="1305"/>
                  </a:lnTo>
                  <a:lnTo>
                    <a:pt x="2182" y="1334"/>
                  </a:lnTo>
                  <a:lnTo>
                    <a:pt x="2200" y="1367"/>
                  </a:lnTo>
                  <a:lnTo>
                    <a:pt x="2214" y="1400"/>
                  </a:lnTo>
                  <a:lnTo>
                    <a:pt x="2226" y="1435"/>
                  </a:lnTo>
                  <a:lnTo>
                    <a:pt x="2236" y="1473"/>
                  </a:lnTo>
                  <a:lnTo>
                    <a:pt x="2243" y="1513"/>
                  </a:lnTo>
                  <a:lnTo>
                    <a:pt x="2246" y="1554"/>
                  </a:lnTo>
                  <a:lnTo>
                    <a:pt x="2246" y="1597"/>
                  </a:lnTo>
                  <a:lnTo>
                    <a:pt x="2240" y="1642"/>
                  </a:lnTo>
                  <a:lnTo>
                    <a:pt x="2230" y="1683"/>
                  </a:lnTo>
                  <a:lnTo>
                    <a:pt x="2214" y="1725"/>
                  </a:lnTo>
                  <a:lnTo>
                    <a:pt x="2196" y="1766"/>
                  </a:lnTo>
                  <a:lnTo>
                    <a:pt x="2172" y="1807"/>
                  </a:lnTo>
                  <a:lnTo>
                    <a:pt x="2144" y="1847"/>
                  </a:lnTo>
                  <a:lnTo>
                    <a:pt x="2113" y="1884"/>
                  </a:lnTo>
                  <a:lnTo>
                    <a:pt x="2079" y="1921"/>
                  </a:lnTo>
                  <a:lnTo>
                    <a:pt x="2042" y="1957"/>
                  </a:lnTo>
                  <a:lnTo>
                    <a:pt x="2000" y="1993"/>
                  </a:lnTo>
                  <a:lnTo>
                    <a:pt x="1957" y="2027"/>
                  </a:lnTo>
                  <a:lnTo>
                    <a:pt x="1911" y="2060"/>
                  </a:lnTo>
                  <a:lnTo>
                    <a:pt x="1863" y="2092"/>
                  </a:lnTo>
                  <a:lnTo>
                    <a:pt x="1813" y="2122"/>
                  </a:lnTo>
                  <a:lnTo>
                    <a:pt x="1762" y="2151"/>
                  </a:lnTo>
                  <a:lnTo>
                    <a:pt x="1709" y="2179"/>
                  </a:lnTo>
                  <a:lnTo>
                    <a:pt x="1654" y="2205"/>
                  </a:lnTo>
                  <a:lnTo>
                    <a:pt x="1600" y="2229"/>
                  </a:lnTo>
                  <a:lnTo>
                    <a:pt x="1543" y="2253"/>
                  </a:lnTo>
                  <a:lnTo>
                    <a:pt x="1487" y="2274"/>
                  </a:lnTo>
                  <a:lnTo>
                    <a:pt x="1430" y="2294"/>
                  </a:lnTo>
                  <a:lnTo>
                    <a:pt x="1374" y="2311"/>
                  </a:lnTo>
                  <a:lnTo>
                    <a:pt x="1318" y="2328"/>
                  </a:lnTo>
                  <a:lnTo>
                    <a:pt x="1261" y="2343"/>
                  </a:lnTo>
                  <a:lnTo>
                    <a:pt x="1205" y="2356"/>
                  </a:lnTo>
                  <a:lnTo>
                    <a:pt x="1152" y="2367"/>
                  </a:lnTo>
                  <a:lnTo>
                    <a:pt x="1100" y="2376"/>
                  </a:lnTo>
                  <a:lnTo>
                    <a:pt x="1047" y="2384"/>
                  </a:lnTo>
                  <a:lnTo>
                    <a:pt x="999" y="2389"/>
                  </a:lnTo>
                  <a:lnTo>
                    <a:pt x="950" y="2392"/>
                  </a:lnTo>
                  <a:lnTo>
                    <a:pt x="905" y="2393"/>
                  </a:lnTo>
                  <a:lnTo>
                    <a:pt x="1274" y="3559"/>
                  </a:lnTo>
                  <a:lnTo>
                    <a:pt x="1733" y="3559"/>
                  </a:lnTo>
                  <a:lnTo>
                    <a:pt x="1983" y="2787"/>
                  </a:lnTo>
                  <a:lnTo>
                    <a:pt x="2030" y="2787"/>
                  </a:lnTo>
                  <a:lnTo>
                    <a:pt x="2079" y="2784"/>
                  </a:lnTo>
                  <a:lnTo>
                    <a:pt x="2127" y="2782"/>
                  </a:lnTo>
                  <a:lnTo>
                    <a:pt x="2177" y="2780"/>
                  </a:lnTo>
                  <a:lnTo>
                    <a:pt x="2226" y="2774"/>
                  </a:lnTo>
                  <a:lnTo>
                    <a:pt x="2276" y="2769"/>
                  </a:lnTo>
                  <a:lnTo>
                    <a:pt x="2326" y="2763"/>
                  </a:lnTo>
                  <a:lnTo>
                    <a:pt x="2377" y="2755"/>
                  </a:lnTo>
                  <a:lnTo>
                    <a:pt x="2425" y="2748"/>
                  </a:lnTo>
                  <a:lnTo>
                    <a:pt x="2475" y="2739"/>
                  </a:lnTo>
                  <a:lnTo>
                    <a:pt x="2525" y="2726"/>
                  </a:lnTo>
                  <a:lnTo>
                    <a:pt x="2573" y="2715"/>
                  </a:lnTo>
                  <a:lnTo>
                    <a:pt x="2621" y="2703"/>
                  </a:lnTo>
                  <a:lnTo>
                    <a:pt x="2666" y="2688"/>
                  </a:lnTo>
                  <a:lnTo>
                    <a:pt x="2713" y="2673"/>
                  </a:lnTo>
                  <a:lnTo>
                    <a:pt x="2757" y="2655"/>
                  </a:lnTo>
                  <a:lnTo>
                    <a:pt x="2826" y="2625"/>
                  </a:lnTo>
                  <a:lnTo>
                    <a:pt x="2891" y="2588"/>
                  </a:lnTo>
                  <a:lnTo>
                    <a:pt x="2954" y="2548"/>
                  </a:lnTo>
                  <a:lnTo>
                    <a:pt x="3013" y="2502"/>
                  </a:lnTo>
                  <a:lnTo>
                    <a:pt x="3070" y="2452"/>
                  </a:lnTo>
                  <a:lnTo>
                    <a:pt x="3121" y="2399"/>
                  </a:lnTo>
                  <a:lnTo>
                    <a:pt x="3172" y="2342"/>
                  </a:lnTo>
                  <a:lnTo>
                    <a:pt x="3216" y="2282"/>
                  </a:lnTo>
                  <a:lnTo>
                    <a:pt x="3259" y="2217"/>
                  </a:lnTo>
                  <a:lnTo>
                    <a:pt x="3298" y="2150"/>
                  </a:lnTo>
                  <a:lnTo>
                    <a:pt x="3332" y="2081"/>
                  </a:lnTo>
                  <a:lnTo>
                    <a:pt x="3364" y="2009"/>
                  </a:lnTo>
                  <a:lnTo>
                    <a:pt x="3392" y="1936"/>
                  </a:lnTo>
                  <a:lnTo>
                    <a:pt x="3416" y="1861"/>
                  </a:lnTo>
                  <a:lnTo>
                    <a:pt x="3434" y="1784"/>
                  </a:lnTo>
                  <a:lnTo>
                    <a:pt x="3451" y="1706"/>
                  </a:lnTo>
                  <a:lnTo>
                    <a:pt x="3465" y="1629"/>
                  </a:lnTo>
                  <a:lnTo>
                    <a:pt x="3473" y="1550"/>
                  </a:lnTo>
                  <a:lnTo>
                    <a:pt x="3476" y="1472"/>
                  </a:lnTo>
                  <a:lnTo>
                    <a:pt x="3476" y="1393"/>
                  </a:lnTo>
                  <a:lnTo>
                    <a:pt x="3473" y="1316"/>
                  </a:lnTo>
                  <a:lnTo>
                    <a:pt x="3465" y="1238"/>
                  </a:lnTo>
                  <a:lnTo>
                    <a:pt x="3451" y="1161"/>
                  </a:lnTo>
                  <a:lnTo>
                    <a:pt x="3434" y="1086"/>
                  </a:lnTo>
                  <a:lnTo>
                    <a:pt x="3414" y="1014"/>
                  </a:lnTo>
                  <a:lnTo>
                    <a:pt x="3388" y="942"/>
                  </a:lnTo>
                  <a:lnTo>
                    <a:pt x="3359" y="872"/>
                  </a:lnTo>
                  <a:lnTo>
                    <a:pt x="3324" y="805"/>
                  </a:lnTo>
                  <a:lnTo>
                    <a:pt x="3285" y="742"/>
                  </a:lnTo>
                  <a:lnTo>
                    <a:pt x="3241" y="682"/>
                  </a:lnTo>
                  <a:lnTo>
                    <a:pt x="3192" y="625"/>
                  </a:lnTo>
                  <a:lnTo>
                    <a:pt x="3140" y="571"/>
                  </a:lnTo>
                  <a:lnTo>
                    <a:pt x="3035" y="480"/>
                  </a:lnTo>
                  <a:lnTo>
                    <a:pt x="2931" y="397"/>
                  </a:lnTo>
                  <a:lnTo>
                    <a:pt x="2825" y="324"/>
                  </a:lnTo>
                  <a:lnTo>
                    <a:pt x="2716" y="257"/>
                  </a:lnTo>
                  <a:lnTo>
                    <a:pt x="2607" y="199"/>
                  </a:lnTo>
                  <a:lnTo>
                    <a:pt x="2498" y="150"/>
                  </a:lnTo>
                  <a:lnTo>
                    <a:pt x="2387" y="107"/>
                  </a:lnTo>
                  <a:lnTo>
                    <a:pt x="2276" y="72"/>
                  </a:lnTo>
                  <a:lnTo>
                    <a:pt x="2165" y="43"/>
                  </a:lnTo>
                  <a:lnTo>
                    <a:pt x="2054" y="23"/>
                  </a:lnTo>
                  <a:lnTo>
                    <a:pt x="1941" y="8"/>
                  </a:lnTo>
                  <a:lnTo>
                    <a:pt x="1831" y="2"/>
                  </a:lnTo>
                  <a:lnTo>
                    <a:pt x="1722" y="0"/>
                  </a:lnTo>
                  <a:lnTo>
                    <a:pt x="1613" y="7"/>
                  </a:lnTo>
                  <a:lnTo>
                    <a:pt x="1502" y="20"/>
                  </a:lnTo>
                  <a:lnTo>
                    <a:pt x="1396" y="38"/>
                  </a:lnTo>
                  <a:lnTo>
                    <a:pt x="1289" y="63"/>
                  </a:lnTo>
                  <a:lnTo>
                    <a:pt x="1184" y="93"/>
                  </a:lnTo>
                  <a:lnTo>
                    <a:pt x="1082" y="130"/>
                  </a:lnTo>
                  <a:lnTo>
                    <a:pt x="980" y="172"/>
                  </a:lnTo>
                  <a:lnTo>
                    <a:pt x="883" y="218"/>
                  </a:lnTo>
                  <a:lnTo>
                    <a:pt x="786" y="271"/>
                  </a:lnTo>
                  <a:lnTo>
                    <a:pt x="692" y="327"/>
                  </a:lnTo>
                  <a:lnTo>
                    <a:pt x="602" y="391"/>
                  </a:lnTo>
                  <a:lnTo>
                    <a:pt x="514" y="456"/>
                  </a:lnTo>
                  <a:lnTo>
                    <a:pt x="429" y="529"/>
                  </a:lnTo>
                  <a:lnTo>
                    <a:pt x="348" y="604"/>
                  </a:lnTo>
                  <a:lnTo>
                    <a:pt x="270" y="684"/>
                  </a:lnTo>
                  <a:lnTo>
                    <a:pt x="196" y="769"/>
                  </a:lnTo>
                  <a:lnTo>
                    <a:pt x="126" y="857"/>
                  </a:lnTo>
                  <a:lnTo>
                    <a:pt x="60" y="949"/>
                  </a:lnTo>
                  <a:lnTo>
                    <a:pt x="0" y="1044"/>
                  </a:lnTo>
                  <a:close/>
                </a:path>
              </a:pathLst>
            </a:custGeom>
            <a:solidFill>
              <a:srgbClr val="33996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324" name="Freeform 10"/>
            <p:cNvSpPr>
              <a:spLocks/>
            </p:cNvSpPr>
            <p:nvPr/>
          </p:nvSpPr>
          <p:spPr bwMode="auto">
            <a:xfrm>
              <a:off x="642" y="3182"/>
              <a:ext cx="99" cy="129"/>
            </a:xfrm>
            <a:custGeom>
              <a:avLst/>
              <a:gdLst>
                <a:gd name="T0" fmla="*/ 16 w 591"/>
                <a:gd name="T1" fmla="*/ 20 h 773"/>
                <a:gd name="T2" fmla="*/ 17 w 591"/>
                <a:gd name="T3" fmla="*/ 20 h 773"/>
                <a:gd name="T4" fmla="*/ 1 w 591"/>
                <a:gd name="T5" fmla="*/ 0 h 773"/>
                <a:gd name="T6" fmla="*/ 0 w 591"/>
                <a:gd name="T7" fmla="*/ 1 h 773"/>
                <a:gd name="T8" fmla="*/ 16 w 591"/>
                <a:gd name="T9" fmla="*/ 21 h 773"/>
                <a:gd name="T10" fmla="*/ 17 w 591"/>
                <a:gd name="T11" fmla="*/ 21 h 773"/>
                <a:gd name="T12" fmla="*/ 16 w 591"/>
                <a:gd name="T13" fmla="*/ 21 h 773"/>
                <a:gd name="T14" fmla="*/ 16 w 591"/>
                <a:gd name="T15" fmla="*/ 22 h 773"/>
                <a:gd name="T16" fmla="*/ 17 w 591"/>
                <a:gd name="T17" fmla="*/ 21 h 773"/>
                <a:gd name="T18" fmla="*/ 16 w 591"/>
                <a:gd name="T19" fmla="*/ 20 h 773"/>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591" h="773">
                  <a:moveTo>
                    <a:pt x="562" y="732"/>
                  </a:moveTo>
                  <a:lnTo>
                    <a:pt x="591" y="732"/>
                  </a:lnTo>
                  <a:lnTo>
                    <a:pt x="29" y="0"/>
                  </a:lnTo>
                  <a:lnTo>
                    <a:pt x="0" y="20"/>
                  </a:lnTo>
                  <a:lnTo>
                    <a:pt x="562" y="754"/>
                  </a:lnTo>
                  <a:lnTo>
                    <a:pt x="591" y="754"/>
                  </a:lnTo>
                  <a:lnTo>
                    <a:pt x="562" y="754"/>
                  </a:lnTo>
                  <a:lnTo>
                    <a:pt x="576" y="773"/>
                  </a:lnTo>
                  <a:lnTo>
                    <a:pt x="591" y="754"/>
                  </a:lnTo>
                  <a:lnTo>
                    <a:pt x="562" y="732"/>
                  </a:lnTo>
                  <a:close/>
                </a:path>
              </a:pathLst>
            </a:custGeom>
            <a:solidFill>
              <a:srgbClr val="33996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325" name="Freeform 11"/>
            <p:cNvSpPr>
              <a:spLocks/>
            </p:cNvSpPr>
            <p:nvPr/>
          </p:nvSpPr>
          <p:spPr bwMode="auto">
            <a:xfrm>
              <a:off x="736" y="3207"/>
              <a:ext cx="113" cy="100"/>
            </a:xfrm>
            <a:custGeom>
              <a:avLst/>
              <a:gdLst>
                <a:gd name="T0" fmla="*/ 18 w 679"/>
                <a:gd name="T1" fmla="*/ 0 h 605"/>
                <a:gd name="T2" fmla="*/ 17 w 679"/>
                <a:gd name="T3" fmla="*/ 1 h 605"/>
                <a:gd name="T4" fmla="*/ 16 w 679"/>
                <a:gd name="T5" fmla="*/ 1 h 605"/>
                <a:gd name="T6" fmla="*/ 14 w 679"/>
                <a:gd name="T7" fmla="*/ 2 h 605"/>
                <a:gd name="T8" fmla="*/ 13 w 679"/>
                <a:gd name="T9" fmla="*/ 3 h 605"/>
                <a:gd name="T10" fmla="*/ 12 w 679"/>
                <a:gd name="T11" fmla="*/ 4 h 605"/>
                <a:gd name="T12" fmla="*/ 11 w 679"/>
                <a:gd name="T13" fmla="*/ 5 h 605"/>
                <a:gd name="T14" fmla="*/ 9 w 679"/>
                <a:gd name="T15" fmla="*/ 5 h 605"/>
                <a:gd name="T16" fmla="*/ 8 w 679"/>
                <a:gd name="T17" fmla="*/ 6 h 605"/>
                <a:gd name="T18" fmla="*/ 7 w 679"/>
                <a:gd name="T19" fmla="*/ 7 h 605"/>
                <a:gd name="T20" fmla="*/ 6 w 679"/>
                <a:gd name="T21" fmla="*/ 9 h 605"/>
                <a:gd name="T22" fmla="*/ 5 w 679"/>
                <a:gd name="T23" fmla="*/ 10 h 605"/>
                <a:gd name="T24" fmla="*/ 4 w 679"/>
                <a:gd name="T25" fmla="*/ 11 h 605"/>
                <a:gd name="T26" fmla="*/ 3 w 679"/>
                <a:gd name="T27" fmla="*/ 12 h 605"/>
                <a:gd name="T28" fmla="*/ 2 w 679"/>
                <a:gd name="T29" fmla="*/ 13 h 605"/>
                <a:gd name="T30" fmla="*/ 1 w 679"/>
                <a:gd name="T31" fmla="*/ 15 h 605"/>
                <a:gd name="T32" fmla="*/ 0 w 679"/>
                <a:gd name="T33" fmla="*/ 16 h 605"/>
                <a:gd name="T34" fmla="*/ 1 w 679"/>
                <a:gd name="T35" fmla="*/ 17 h 605"/>
                <a:gd name="T36" fmla="*/ 2 w 679"/>
                <a:gd name="T37" fmla="*/ 15 h 605"/>
                <a:gd name="T38" fmla="*/ 3 w 679"/>
                <a:gd name="T39" fmla="*/ 14 h 605"/>
                <a:gd name="T40" fmla="*/ 4 w 679"/>
                <a:gd name="T41" fmla="*/ 13 h 605"/>
                <a:gd name="T42" fmla="*/ 5 w 679"/>
                <a:gd name="T43" fmla="*/ 11 h 605"/>
                <a:gd name="T44" fmla="*/ 6 w 679"/>
                <a:gd name="T45" fmla="*/ 10 h 605"/>
                <a:gd name="T46" fmla="*/ 7 w 679"/>
                <a:gd name="T47" fmla="*/ 9 h 605"/>
                <a:gd name="T48" fmla="*/ 8 w 679"/>
                <a:gd name="T49" fmla="*/ 8 h 605"/>
                <a:gd name="T50" fmla="*/ 9 w 679"/>
                <a:gd name="T51" fmla="*/ 7 h 605"/>
                <a:gd name="T52" fmla="*/ 10 w 679"/>
                <a:gd name="T53" fmla="*/ 6 h 605"/>
                <a:gd name="T54" fmla="*/ 11 w 679"/>
                <a:gd name="T55" fmla="*/ 5 h 605"/>
                <a:gd name="T56" fmla="*/ 12 w 679"/>
                <a:gd name="T57" fmla="*/ 4 h 605"/>
                <a:gd name="T58" fmla="*/ 14 w 679"/>
                <a:gd name="T59" fmla="*/ 4 h 605"/>
                <a:gd name="T60" fmla="*/ 15 w 679"/>
                <a:gd name="T61" fmla="*/ 3 h 605"/>
                <a:gd name="T62" fmla="*/ 16 w 679"/>
                <a:gd name="T63" fmla="*/ 2 h 605"/>
                <a:gd name="T64" fmla="*/ 17 w 679"/>
                <a:gd name="T65" fmla="*/ 1 h 605"/>
                <a:gd name="T66" fmla="*/ 19 w 679"/>
                <a:gd name="T67" fmla="*/ 1 h 605"/>
                <a:gd name="T68" fmla="*/ 18 w 679"/>
                <a:gd name="T69" fmla="*/ 0 h 605"/>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679" h="605">
                  <a:moveTo>
                    <a:pt x="665" y="0"/>
                  </a:moveTo>
                  <a:lnTo>
                    <a:pt x="614" y="26"/>
                  </a:lnTo>
                  <a:lnTo>
                    <a:pt x="566" y="52"/>
                  </a:lnTo>
                  <a:lnTo>
                    <a:pt x="517" y="79"/>
                  </a:lnTo>
                  <a:lnTo>
                    <a:pt x="472" y="108"/>
                  </a:lnTo>
                  <a:lnTo>
                    <a:pt x="427" y="138"/>
                  </a:lnTo>
                  <a:lnTo>
                    <a:pt x="385" y="170"/>
                  </a:lnTo>
                  <a:lnTo>
                    <a:pt x="344" y="202"/>
                  </a:lnTo>
                  <a:lnTo>
                    <a:pt x="302" y="237"/>
                  </a:lnTo>
                  <a:lnTo>
                    <a:pt x="264" y="273"/>
                  </a:lnTo>
                  <a:lnTo>
                    <a:pt x="226" y="312"/>
                  </a:lnTo>
                  <a:lnTo>
                    <a:pt x="186" y="352"/>
                  </a:lnTo>
                  <a:lnTo>
                    <a:pt x="149" y="394"/>
                  </a:lnTo>
                  <a:lnTo>
                    <a:pt x="112" y="439"/>
                  </a:lnTo>
                  <a:lnTo>
                    <a:pt x="74" y="484"/>
                  </a:lnTo>
                  <a:lnTo>
                    <a:pt x="36" y="533"/>
                  </a:lnTo>
                  <a:lnTo>
                    <a:pt x="0" y="583"/>
                  </a:lnTo>
                  <a:lnTo>
                    <a:pt x="29" y="605"/>
                  </a:lnTo>
                  <a:lnTo>
                    <a:pt x="65" y="554"/>
                  </a:lnTo>
                  <a:lnTo>
                    <a:pt x="103" y="505"/>
                  </a:lnTo>
                  <a:lnTo>
                    <a:pt x="139" y="460"/>
                  </a:lnTo>
                  <a:lnTo>
                    <a:pt x="176" y="417"/>
                  </a:lnTo>
                  <a:lnTo>
                    <a:pt x="213" y="375"/>
                  </a:lnTo>
                  <a:lnTo>
                    <a:pt x="249" y="336"/>
                  </a:lnTo>
                  <a:lnTo>
                    <a:pt x="287" y="300"/>
                  </a:lnTo>
                  <a:lnTo>
                    <a:pt x="325" y="264"/>
                  </a:lnTo>
                  <a:lnTo>
                    <a:pt x="365" y="229"/>
                  </a:lnTo>
                  <a:lnTo>
                    <a:pt x="405" y="199"/>
                  </a:lnTo>
                  <a:lnTo>
                    <a:pt x="448" y="166"/>
                  </a:lnTo>
                  <a:lnTo>
                    <a:pt x="490" y="138"/>
                  </a:lnTo>
                  <a:lnTo>
                    <a:pt x="535" y="108"/>
                  </a:lnTo>
                  <a:lnTo>
                    <a:pt x="582" y="84"/>
                  </a:lnTo>
                  <a:lnTo>
                    <a:pt x="631" y="57"/>
                  </a:lnTo>
                  <a:lnTo>
                    <a:pt x="679" y="33"/>
                  </a:lnTo>
                  <a:lnTo>
                    <a:pt x="665" y="0"/>
                  </a:lnTo>
                  <a:close/>
                </a:path>
              </a:pathLst>
            </a:custGeom>
            <a:solidFill>
              <a:srgbClr val="33996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326" name="Freeform 12"/>
            <p:cNvSpPr>
              <a:spLocks/>
            </p:cNvSpPr>
            <p:nvPr/>
          </p:nvSpPr>
          <p:spPr bwMode="auto">
            <a:xfrm>
              <a:off x="847" y="3188"/>
              <a:ext cx="175" cy="81"/>
            </a:xfrm>
            <a:custGeom>
              <a:avLst/>
              <a:gdLst>
                <a:gd name="T0" fmla="*/ 29 w 1051"/>
                <a:gd name="T1" fmla="*/ 12 h 482"/>
                <a:gd name="T2" fmla="*/ 29 w 1051"/>
                <a:gd name="T3" fmla="*/ 10 h 482"/>
                <a:gd name="T4" fmla="*/ 28 w 1051"/>
                <a:gd name="T5" fmla="*/ 8 h 482"/>
                <a:gd name="T6" fmla="*/ 27 w 1051"/>
                <a:gd name="T7" fmla="*/ 6 h 482"/>
                <a:gd name="T8" fmla="*/ 25 w 1051"/>
                <a:gd name="T9" fmla="*/ 5 h 482"/>
                <a:gd name="T10" fmla="*/ 24 w 1051"/>
                <a:gd name="T11" fmla="*/ 3 h 482"/>
                <a:gd name="T12" fmla="*/ 22 w 1051"/>
                <a:gd name="T13" fmla="*/ 2 h 482"/>
                <a:gd name="T14" fmla="*/ 20 w 1051"/>
                <a:gd name="T15" fmla="*/ 1 h 482"/>
                <a:gd name="T16" fmla="*/ 18 w 1051"/>
                <a:gd name="T17" fmla="*/ 1 h 482"/>
                <a:gd name="T18" fmla="*/ 16 w 1051"/>
                <a:gd name="T19" fmla="*/ 0 h 482"/>
                <a:gd name="T20" fmla="*/ 14 w 1051"/>
                <a:gd name="T21" fmla="*/ 0 h 482"/>
                <a:gd name="T22" fmla="*/ 11 w 1051"/>
                <a:gd name="T23" fmla="*/ 0 h 482"/>
                <a:gd name="T24" fmla="*/ 9 w 1051"/>
                <a:gd name="T25" fmla="*/ 0 h 482"/>
                <a:gd name="T26" fmla="*/ 6 w 1051"/>
                <a:gd name="T27" fmla="*/ 1 h 482"/>
                <a:gd name="T28" fmla="*/ 4 w 1051"/>
                <a:gd name="T29" fmla="*/ 2 h 482"/>
                <a:gd name="T30" fmla="*/ 1 w 1051"/>
                <a:gd name="T31" fmla="*/ 3 h 482"/>
                <a:gd name="T32" fmla="*/ 0 w 1051"/>
                <a:gd name="T33" fmla="*/ 4 h 482"/>
                <a:gd name="T34" fmla="*/ 3 w 1051"/>
                <a:gd name="T35" fmla="*/ 3 h 482"/>
                <a:gd name="T36" fmla="*/ 5 w 1051"/>
                <a:gd name="T37" fmla="*/ 2 h 482"/>
                <a:gd name="T38" fmla="*/ 8 w 1051"/>
                <a:gd name="T39" fmla="*/ 2 h 482"/>
                <a:gd name="T40" fmla="*/ 10 w 1051"/>
                <a:gd name="T41" fmla="*/ 1 h 482"/>
                <a:gd name="T42" fmla="*/ 13 w 1051"/>
                <a:gd name="T43" fmla="*/ 1 h 482"/>
                <a:gd name="T44" fmla="*/ 15 w 1051"/>
                <a:gd name="T45" fmla="*/ 1 h 482"/>
                <a:gd name="T46" fmla="*/ 17 w 1051"/>
                <a:gd name="T47" fmla="*/ 1 h 482"/>
                <a:gd name="T48" fmla="*/ 19 w 1051"/>
                <a:gd name="T49" fmla="*/ 2 h 482"/>
                <a:gd name="T50" fmla="*/ 21 w 1051"/>
                <a:gd name="T51" fmla="*/ 3 h 482"/>
                <a:gd name="T52" fmla="*/ 23 w 1051"/>
                <a:gd name="T53" fmla="*/ 4 h 482"/>
                <a:gd name="T54" fmla="*/ 24 w 1051"/>
                <a:gd name="T55" fmla="*/ 5 h 482"/>
                <a:gd name="T56" fmla="*/ 25 w 1051"/>
                <a:gd name="T57" fmla="*/ 6 h 482"/>
                <a:gd name="T58" fmla="*/ 26 w 1051"/>
                <a:gd name="T59" fmla="*/ 8 h 482"/>
                <a:gd name="T60" fmla="*/ 27 w 1051"/>
                <a:gd name="T61" fmla="*/ 9 h 482"/>
                <a:gd name="T62" fmla="*/ 28 w 1051"/>
                <a:gd name="T63" fmla="*/ 11 h 482"/>
                <a:gd name="T64" fmla="*/ 28 w 1051"/>
                <a:gd name="T65" fmla="*/ 14 h 482"/>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1051" h="482">
                  <a:moveTo>
                    <a:pt x="1051" y="482"/>
                  </a:moveTo>
                  <a:lnTo>
                    <a:pt x="1046" y="440"/>
                  </a:lnTo>
                  <a:lnTo>
                    <a:pt x="1039" y="399"/>
                  </a:lnTo>
                  <a:lnTo>
                    <a:pt x="1031" y="360"/>
                  </a:lnTo>
                  <a:lnTo>
                    <a:pt x="1018" y="322"/>
                  </a:lnTo>
                  <a:lnTo>
                    <a:pt x="1003" y="288"/>
                  </a:lnTo>
                  <a:lnTo>
                    <a:pt x="986" y="254"/>
                  </a:lnTo>
                  <a:lnTo>
                    <a:pt x="966" y="224"/>
                  </a:lnTo>
                  <a:lnTo>
                    <a:pt x="944" y="194"/>
                  </a:lnTo>
                  <a:lnTo>
                    <a:pt x="919" y="167"/>
                  </a:lnTo>
                  <a:lnTo>
                    <a:pt x="893" y="140"/>
                  </a:lnTo>
                  <a:lnTo>
                    <a:pt x="865" y="117"/>
                  </a:lnTo>
                  <a:lnTo>
                    <a:pt x="834" y="97"/>
                  </a:lnTo>
                  <a:lnTo>
                    <a:pt x="802" y="78"/>
                  </a:lnTo>
                  <a:lnTo>
                    <a:pt x="769" y="61"/>
                  </a:lnTo>
                  <a:lnTo>
                    <a:pt x="734" y="47"/>
                  </a:lnTo>
                  <a:lnTo>
                    <a:pt x="698" y="32"/>
                  </a:lnTo>
                  <a:lnTo>
                    <a:pt x="660" y="22"/>
                  </a:lnTo>
                  <a:lnTo>
                    <a:pt x="620" y="14"/>
                  </a:lnTo>
                  <a:lnTo>
                    <a:pt x="579" y="8"/>
                  </a:lnTo>
                  <a:lnTo>
                    <a:pt x="540" y="5"/>
                  </a:lnTo>
                  <a:lnTo>
                    <a:pt x="496" y="1"/>
                  </a:lnTo>
                  <a:lnTo>
                    <a:pt x="454" y="0"/>
                  </a:lnTo>
                  <a:lnTo>
                    <a:pt x="412" y="2"/>
                  </a:lnTo>
                  <a:lnTo>
                    <a:pt x="367" y="6"/>
                  </a:lnTo>
                  <a:lnTo>
                    <a:pt x="322" y="11"/>
                  </a:lnTo>
                  <a:lnTo>
                    <a:pt x="278" y="20"/>
                  </a:lnTo>
                  <a:lnTo>
                    <a:pt x="231" y="30"/>
                  </a:lnTo>
                  <a:lnTo>
                    <a:pt x="186" y="42"/>
                  </a:lnTo>
                  <a:lnTo>
                    <a:pt x="140" y="57"/>
                  </a:lnTo>
                  <a:lnTo>
                    <a:pt x="93" y="72"/>
                  </a:lnTo>
                  <a:lnTo>
                    <a:pt x="47" y="92"/>
                  </a:lnTo>
                  <a:lnTo>
                    <a:pt x="0" y="111"/>
                  </a:lnTo>
                  <a:lnTo>
                    <a:pt x="14" y="144"/>
                  </a:lnTo>
                  <a:lnTo>
                    <a:pt x="61" y="124"/>
                  </a:lnTo>
                  <a:lnTo>
                    <a:pt x="104" y="107"/>
                  </a:lnTo>
                  <a:lnTo>
                    <a:pt x="150" y="90"/>
                  </a:lnTo>
                  <a:lnTo>
                    <a:pt x="193" y="76"/>
                  </a:lnTo>
                  <a:lnTo>
                    <a:pt x="239" y="65"/>
                  </a:lnTo>
                  <a:lnTo>
                    <a:pt x="282" y="53"/>
                  </a:lnTo>
                  <a:lnTo>
                    <a:pt x="328" y="46"/>
                  </a:lnTo>
                  <a:lnTo>
                    <a:pt x="369" y="40"/>
                  </a:lnTo>
                  <a:lnTo>
                    <a:pt x="412" y="37"/>
                  </a:lnTo>
                  <a:lnTo>
                    <a:pt x="454" y="37"/>
                  </a:lnTo>
                  <a:lnTo>
                    <a:pt x="496" y="36"/>
                  </a:lnTo>
                  <a:lnTo>
                    <a:pt x="537" y="38"/>
                  </a:lnTo>
                  <a:lnTo>
                    <a:pt x="577" y="42"/>
                  </a:lnTo>
                  <a:lnTo>
                    <a:pt x="615" y="49"/>
                  </a:lnTo>
                  <a:lnTo>
                    <a:pt x="653" y="57"/>
                  </a:lnTo>
                  <a:lnTo>
                    <a:pt x="687" y="67"/>
                  </a:lnTo>
                  <a:lnTo>
                    <a:pt x="721" y="79"/>
                  </a:lnTo>
                  <a:lnTo>
                    <a:pt x="755" y="93"/>
                  </a:lnTo>
                  <a:lnTo>
                    <a:pt x="786" y="109"/>
                  </a:lnTo>
                  <a:lnTo>
                    <a:pt x="815" y="126"/>
                  </a:lnTo>
                  <a:lnTo>
                    <a:pt x="843" y="146"/>
                  </a:lnTo>
                  <a:lnTo>
                    <a:pt x="870" y="167"/>
                  </a:lnTo>
                  <a:lnTo>
                    <a:pt x="893" y="190"/>
                  </a:lnTo>
                  <a:lnTo>
                    <a:pt x="917" y="214"/>
                  </a:lnTo>
                  <a:lnTo>
                    <a:pt x="937" y="242"/>
                  </a:lnTo>
                  <a:lnTo>
                    <a:pt x="953" y="270"/>
                  </a:lnTo>
                  <a:lnTo>
                    <a:pt x="971" y="303"/>
                  </a:lnTo>
                  <a:lnTo>
                    <a:pt x="984" y="333"/>
                  </a:lnTo>
                  <a:lnTo>
                    <a:pt x="996" y="368"/>
                  </a:lnTo>
                  <a:lnTo>
                    <a:pt x="1005" y="405"/>
                  </a:lnTo>
                  <a:lnTo>
                    <a:pt x="1012" y="442"/>
                  </a:lnTo>
                  <a:lnTo>
                    <a:pt x="1016" y="482"/>
                  </a:lnTo>
                  <a:lnTo>
                    <a:pt x="1051" y="482"/>
                  </a:lnTo>
                  <a:close/>
                </a:path>
              </a:pathLst>
            </a:custGeom>
            <a:solidFill>
              <a:srgbClr val="33996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327" name="Freeform 13"/>
            <p:cNvSpPr>
              <a:spLocks/>
            </p:cNvSpPr>
            <p:nvPr/>
          </p:nvSpPr>
          <p:spPr bwMode="auto">
            <a:xfrm>
              <a:off x="791" y="3269"/>
              <a:ext cx="231" cy="142"/>
            </a:xfrm>
            <a:custGeom>
              <a:avLst/>
              <a:gdLst>
                <a:gd name="T0" fmla="*/ 1 w 1383"/>
                <a:gd name="T1" fmla="*/ 24 h 858"/>
                <a:gd name="T2" fmla="*/ 3 w 1383"/>
                <a:gd name="T3" fmla="*/ 23 h 858"/>
                <a:gd name="T4" fmla="*/ 6 w 1383"/>
                <a:gd name="T5" fmla="*/ 23 h 858"/>
                <a:gd name="T6" fmla="*/ 9 w 1383"/>
                <a:gd name="T7" fmla="*/ 23 h 858"/>
                <a:gd name="T8" fmla="*/ 12 w 1383"/>
                <a:gd name="T9" fmla="*/ 22 h 858"/>
                <a:gd name="T10" fmla="*/ 16 w 1383"/>
                <a:gd name="T11" fmla="*/ 21 h 858"/>
                <a:gd name="T12" fmla="*/ 19 w 1383"/>
                <a:gd name="T13" fmla="*/ 20 h 858"/>
                <a:gd name="T14" fmla="*/ 22 w 1383"/>
                <a:gd name="T15" fmla="*/ 18 h 858"/>
                <a:gd name="T16" fmla="*/ 25 w 1383"/>
                <a:gd name="T17" fmla="*/ 17 h 858"/>
                <a:gd name="T18" fmla="*/ 28 w 1383"/>
                <a:gd name="T19" fmla="*/ 15 h 858"/>
                <a:gd name="T20" fmla="*/ 30 w 1383"/>
                <a:gd name="T21" fmla="*/ 13 h 858"/>
                <a:gd name="T22" fmla="*/ 33 w 1383"/>
                <a:gd name="T23" fmla="*/ 11 h 858"/>
                <a:gd name="T24" fmla="*/ 35 w 1383"/>
                <a:gd name="T25" fmla="*/ 9 h 858"/>
                <a:gd name="T26" fmla="*/ 36 w 1383"/>
                <a:gd name="T27" fmla="*/ 7 h 858"/>
                <a:gd name="T28" fmla="*/ 38 w 1383"/>
                <a:gd name="T29" fmla="*/ 5 h 858"/>
                <a:gd name="T30" fmla="*/ 38 w 1383"/>
                <a:gd name="T31" fmla="*/ 2 h 858"/>
                <a:gd name="T32" fmla="*/ 39 w 1383"/>
                <a:gd name="T33" fmla="*/ 0 h 858"/>
                <a:gd name="T34" fmla="*/ 38 w 1383"/>
                <a:gd name="T35" fmla="*/ 1 h 858"/>
                <a:gd name="T36" fmla="*/ 37 w 1383"/>
                <a:gd name="T37" fmla="*/ 3 h 858"/>
                <a:gd name="T38" fmla="*/ 36 w 1383"/>
                <a:gd name="T39" fmla="*/ 6 h 858"/>
                <a:gd name="T40" fmla="*/ 35 w 1383"/>
                <a:gd name="T41" fmla="*/ 8 h 858"/>
                <a:gd name="T42" fmla="*/ 33 w 1383"/>
                <a:gd name="T43" fmla="*/ 10 h 858"/>
                <a:gd name="T44" fmla="*/ 31 w 1383"/>
                <a:gd name="T45" fmla="*/ 12 h 858"/>
                <a:gd name="T46" fmla="*/ 29 w 1383"/>
                <a:gd name="T47" fmla="*/ 13 h 858"/>
                <a:gd name="T48" fmla="*/ 26 w 1383"/>
                <a:gd name="T49" fmla="*/ 15 h 858"/>
                <a:gd name="T50" fmla="*/ 23 w 1383"/>
                <a:gd name="T51" fmla="*/ 17 h 858"/>
                <a:gd name="T52" fmla="*/ 20 w 1383"/>
                <a:gd name="T53" fmla="*/ 18 h 858"/>
                <a:gd name="T54" fmla="*/ 17 w 1383"/>
                <a:gd name="T55" fmla="*/ 19 h 858"/>
                <a:gd name="T56" fmla="*/ 14 w 1383"/>
                <a:gd name="T57" fmla="*/ 20 h 858"/>
                <a:gd name="T58" fmla="*/ 11 w 1383"/>
                <a:gd name="T59" fmla="*/ 21 h 858"/>
                <a:gd name="T60" fmla="*/ 8 w 1383"/>
                <a:gd name="T61" fmla="*/ 22 h 858"/>
                <a:gd name="T62" fmla="*/ 5 w 1383"/>
                <a:gd name="T63" fmla="*/ 22 h 858"/>
                <a:gd name="T64" fmla="*/ 2 w 1383"/>
                <a:gd name="T65" fmla="*/ 23 h 858"/>
                <a:gd name="T66" fmla="*/ 0 w 1383"/>
                <a:gd name="T67" fmla="*/ 23 h 858"/>
                <a:gd name="T68" fmla="*/ 0 w 1383"/>
                <a:gd name="T69" fmla="*/ 23 h 858"/>
                <a:gd name="T70" fmla="*/ 1 w 1383"/>
                <a:gd name="T71" fmla="*/ 23 h 858"/>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1383" h="858">
                  <a:moveTo>
                    <a:pt x="41" y="833"/>
                  </a:moveTo>
                  <a:lnTo>
                    <a:pt x="24" y="858"/>
                  </a:lnTo>
                  <a:lnTo>
                    <a:pt x="69" y="856"/>
                  </a:lnTo>
                  <a:lnTo>
                    <a:pt x="119" y="852"/>
                  </a:lnTo>
                  <a:lnTo>
                    <a:pt x="168" y="847"/>
                  </a:lnTo>
                  <a:lnTo>
                    <a:pt x="221" y="839"/>
                  </a:lnTo>
                  <a:lnTo>
                    <a:pt x="273" y="830"/>
                  </a:lnTo>
                  <a:lnTo>
                    <a:pt x="328" y="820"/>
                  </a:lnTo>
                  <a:lnTo>
                    <a:pt x="385" y="807"/>
                  </a:lnTo>
                  <a:lnTo>
                    <a:pt x="441" y="792"/>
                  </a:lnTo>
                  <a:lnTo>
                    <a:pt x="497" y="774"/>
                  </a:lnTo>
                  <a:lnTo>
                    <a:pt x="554" y="756"/>
                  </a:lnTo>
                  <a:lnTo>
                    <a:pt x="611" y="737"/>
                  </a:lnTo>
                  <a:lnTo>
                    <a:pt x="669" y="715"/>
                  </a:lnTo>
                  <a:lnTo>
                    <a:pt x="726" y="691"/>
                  </a:lnTo>
                  <a:lnTo>
                    <a:pt x="779" y="666"/>
                  </a:lnTo>
                  <a:lnTo>
                    <a:pt x="836" y="640"/>
                  </a:lnTo>
                  <a:lnTo>
                    <a:pt x="889" y="613"/>
                  </a:lnTo>
                  <a:lnTo>
                    <a:pt x="942" y="584"/>
                  </a:lnTo>
                  <a:lnTo>
                    <a:pt x="992" y="552"/>
                  </a:lnTo>
                  <a:lnTo>
                    <a:pt x="1039" y="520"/>
                  </a:lnTo>
                  <a:lnTo>
                    <a:pt x="1087" y="488"/>
                  </a:lnTo>
                  <a:lnTo>
                    <a:pt x="1131" y="452"/>
                  </a:lnTo>
                  <a:lnTo>
                    <a:pt x="1173" y="416"/>
                  </a:lnTo>
                  <a:lnTo>
                    <a:pt x="1210" y="380"/>
                  </a:lnTo>
                  <a:lnTo>
                    <a:pt x="1244" y="343"/>
                  </a:lnTo>
                  <a:lnTo>
                    <a:pt x="1278" y="303"/>
                  </a:lnTo>
                  <a:lnTo>
                    <a:pt x="1306" y="263"/>
                  </a:lnTo>
                  <a:lnTo>
                    <a:pt x="1330" y="220"/>
                  </a:lnTo>
                  <a:lnTo>
                    <a:pt x="1349" y="178"/>
                  </a:lnTo>
                  <a:lnTo>
                    <a:pt x="1366" y="134"/>
                  </a:lnTo>
                  <a:lnTo>
                    <a:pt x="1377" y="90"/>
                  </a:lnTo>
                  <a:lnTo>
                    <a:pt x="1383" y="43"/>
                  </a:lnTo>
                  <a:lnTo>
                    <a:pt x="1383" y="0"/>
                  </a:lnTo>
                  <a:lnTo>
                    <a:pt x="1348" y="0"/>
                  </a:lnTo>
                  <a:lnTo>
                    <a:pt x="1348" y="43"/>
                  </a:lnTo>
                  <a:lnTo>
                    <a:pt x="1342" y="84"/>
                  </a:lnTo>
                  <a:lnTo>
                    <a:pt x="1332" y="123"/>
                  </a:lnTo>
                  <a:lnTo>
                    <a:pt x="1318" y="164"/>
                  </a:lnTo>
                  <a:lnTo>
                    <a:pt x="1299" y="204"/>
                  </a:lnTo>
                  <a:lnTo>
                    <a:pt x="1277" y="243"/>
                  </a:lnTo>
                  <a:lnTo>
                    <a:pt x="1249" y="281"/>
                  </a:lnTo>
                  <a:lnTo>
                    <a:pt x="1219" y="320"/>
                  </a:lnTo>
                  <a:lnTo>
                    <a:pt x="1185" y="356"/>
                  </a:lnTo>
                  <a:lnTo>
                    <a:pt x="1149" y="390"/>
                  </a:lnTo>
                  <a:lnTo>
                    <a:pt x="1110" y="425"/>
                  </a:lnTo>
                  <a:lnTo>
                    <a:pt x="1066" y="459"/>
                  </a:lnTo>
                  <a:lnTo>
                    <a:pt x="1021" y="491"/>
                  </a:lnTo>
                  <a:lnTo>
                    <a:pt x="973" y="523"/>
                  </a:lnTo>
                  <a:lnTo>
                    <a:pt x="923" y="552"/>
                  </a:lnTo>
                  <a:lnTo>
                    <a:pt x="873" y="581"/>
                  </a:lnTo>
                  <a:lnTo>
                    <a:pt x="821" y="608"/>
                  </a:lnTo>
                  <a:lnTo>
                    <a:pt x="766" y="635"/>
                  </a:lnTo>
                  <a:lnTo>
                    <a:pt x="713" y="659"/>
                  </a:lnTo>
                  <a:lnTo>
                    <a:pt x="656" y="682"/>
                  </a:lnTo>
                  <a:lnTo>
                    <a:pt x="600" y="702"/>
                  </a:lnTo>
                  <a:lnTo>
                    <a:pt x="544" y="722"/>
                  </a:lnTo>
                  <a:lnTo>
                    <a:pt x="487" y="741"/>
                  </a:lnTo>
                  <a:lnTo>
                    <a:pt x="433" y="757"/>
                  </a:lnTo>
                  <a:lnTo>
                    <a:pt x="376" y="772"/>
                  </a:lnTo>
                  <a:lnTo>
                    <a:pt x="322" y="786"/>
                  </a:lnTo>
                  <a:lnTo>
                    <a:pt x="269" y="795"/>
                  </a:lnTo>
                  <a:lnTo>
                    <a:pt x="215" y="804"/>
                  </a:lnTo>
                  <a:lnTo>
                    <a:pt x="165" y="813"/>
                  </a:lnTo>
                  <a:lnTo>
                    <a:pt x="117" y="818"/>
                  </a:lnTo>
                  <a:lnTo>
                    <a:pt x="69" y="821"/>
                  </a:lnTo>
                  <a:lnTo>
                    <a:pt x="24" y="821"/>
                  </a:lnTo>
                  <a:lnTo>
                    <a:pt x="7" y="845"/>
                  </a:lnTo>
                  <a:lnTo>
                    <a:pt x="24" y="821"/>
                  </a:lnTo>
                  <a:lnTo>
                    <a:pt x="0" y="821"/>
                  </a:lnTo>
                  <a:lnTo>
                    <a:pt x="7" y="845"/>
                  </a:lnTo>
                  <a:lnTo>
                    <a:pt x="41" y="833"/>
                  </a:lnTo>
                  <a:close/>
                </a:path>
              </a:pathLst>
            </a:custGeom>
            <a:solidFill>
              <a:srgbClr val="33996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328" name="Freeform 14"/>
            <p:cNvSpPr>
              <a:spLocks/>
            </p:cNvSpPr>
            <p:nvPr/>
          </p:nvSpPr>
          <p:spPr bwMode="auto">
            <a:xfrm>
              <a:off x="792" y="3407"/>
              <a:ext cx="67" cy="199"/>
            </a:xfrm>
            <a:custGeom>
              <a:avLst/>
              <a:gdLst>
                <a:gd name="T0" fmla="*/ 11 w 402"/>
                <a:gd name="T1" fmla="*/ 32 h 1191"/>
                <a:gd name="T2" fmla="*/ 11 w 402"/>
                <a:gd name="T3" fmla="*/ 33 h 1191"/>
                <a:gd name="T4" fmla="*/ 1 w 402"/>
                <a:gd name="T5" fmla="*/ 0 h 1191"/>
                <a:gd name="T6" fmla="*/ 0 w 402"/>
                <a:gd name="T7" fmla="*/ 0 h 1191"/>
                <a:gd name="T8" fmla="*/ 10 w 402"/>
                <a:gd name="T9" fmla="*/ 33 h 1191"/>
                <a:gd name="T10" fmla="*/ 11 w 402"/>
                <a:gd name="T11" fmla="*/ 33 h 1191"/>
                <a:gd name="T12" fmla="*/ 10 w 402"/>
                <a:gd name="T13" fmla="*/ 33 h 1191"/>
                <a:gd name="T14" fmla="*/ 10 w 402"/>
                <a:gd name="T15" fmla="*/ 33 h 1191"/>
                <a:gd name="T16" fmla="*/ 11 w 402"/>
                <a:gd name="T17" fmla="*/ 33 h 1191"/>
                <a:gd name="T18" fmla="*/ 11 w 402"/>
                <a:gd name="T19" fmla="*/ 32 h 1191"/>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402" h="1191">
                  <a:moveTo>
                    <a:pt x="386" y="1154"/>
                  </a:moveTo>
                  <a:lnTo>
                    <a:pt x="402" y="1168"/>
                  </a:lnTo>
                  <a:lnTo>
                    <a:pt x="34" y="0"/>
                  </a:lnTo>
                  <a:lnTo>
                    <a:pt x="0" y="12"/>
                  </a:lnTo>
                  <a:lnTo>
                    <a:pt x="368" y="1177"/>
                  </a:lnTo>
                  <a:lnTo>
                    <a:pt x="386" y="1191"/>
                  </a:lnTo>
                  <a:lnTo>
                    <a:pt x="368" y="1177"/>
                  </a:lnTo>
                  <a:lnTo>
                    <a:pt x="372" y="1190"/>
                  </a:lnTo>
                  <a:lnTo>
                    <a:pt x="386" y="1191"/>
                  </a:lnTo>
                  <a:lnTo>
                    <a:pt x="386" y="1154"/>
                  </a:lnTo>
                  <a:close/>
                </a:path>
              </a:pathLst>
            </a:custGeom>
            <a:solidFill>
              <a:srgbClr val="33996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329" name="Freeform 15"/>
            <p:cNvSpPr>
              <a:spLocks/>
            </p:cNvSpPr>
            <p:nvPr/>
          </p:nvSpPr>
          <p:spPr bwMode="auto">
            <a:xfrm>
              <a:off x="857" y="3600"/>
              <a:ext cx="79" cy="6"/>
            </a:xfrm>
            <a:custGeom>
              <a:avLst/>
              <a:gdLst>
                <a:gd name="T0" fmla="*/ 12 w 476"/>
                <a:gd name="T1" fmla="*/ 0 h 37"/>
                <a:gd name="T2" fmla="*/ 13 w 476"/>
                <a:gd name="T3" fmla="*/ 0 h 37"/>
                <a:gd name="T4" fmla="*/ 0 w 476"/>
                <a:gd name="T5" fmla="*/ 0 h 37"/>
                <a:gd name="T6" fmla="*/ 0 w 476"/>
                <a:gd name="T7" fmla="*/ 1 h 37"/>
                <a:gd name="T8" fmla="*/ 13 w 476"/>
                <a:gd name="T9" fmla="*/ 1 h 37"/>
                <a:gd name="T10" fmla="*/ 13 w 476"/>
                <a:gd name="T11" fmla="*/ 1 h 37"/>
                <a:gd name="T12" fmla="*/ 13 w 476"/>
                <a:gd name="T13" fmla="*/ 1 h 37"/>
                <a:gd name="T14" fmla="*/ 13 w 476"/>
                <a:gd name="T15" fmla="*/ 1 h 37"/>
                <a:gd name="T16" fmla="*/ 13 w 476"/>
                <a:gd name="T17" fmla="*/ 1 h 37"/>
                <a:gd name="T18" fmla="*/ 12 w 476"/>
                <a:gd name="T19" fmla="*/ 0 h 3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476" h="37">
                  <a:moveTo>
                    <a:pt x="442" y="14"/>
                  </a:moveTo>
                  <a:lnTo>
                    <a:pt x="459" y="0"/>
                  </a:lnTo>
                  <a:lnTo>
                    <a:pt x="0" y="0"/>
                  </a:lnTo>
                  <a:lnTo>
                    <a:pt x="0" y="37"/>
                  </a:lnTo>
                  <a:lnTo>
                    <a:pt x="459" y="37"/>
                  </a:lnTo>
                  <a:lnTo>
                    <a:pt x="476" y="23"/>
                  </a:lnTo>
                  <a:lnTo>
                    <a:pt x="459" y="37"/>
                  </a:lnTo>
                  <a:lnTo>
                    <a:pt x="472" y="37"/>
                  </a:lnTo>
                  <a:lnTo>
                    <a:pt x="476" y="23"/>
                  </a:lnTo>
                  <a:lnTo>
                    <a:pt x="442" y="14"/>
                  </a:lnTo>
                  <a:close/>
                </a:path>
              </a:pathLst>
            </a:custGeom>
            <a:solidFill>
              <a:srgbClr val="33996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330" name="Freeform 16"/>
            <p:cNvSpPr>
              <a:spLocks/>
            </p:cNvSpPr>
            <p:nvPr/>
          </p:nvSpPr>
          <p:spPr bwMode="auto">
            <a:xfrm>
              <a:off x="930" y="3471"/>
              <a:ext cx="48" cy="132"/>
            </a:xfrm>
            <a:custGeom>
              <a:avLst/>
              <a:gdLst>
                <a:gd name="T0" fmla="*/ 8 w 283"/>
                <a:gd name="T1" fmla="*/ 0 h 797"/>
                <a:gd name="T2" fmla="*/ 7 w 283"/>
                <a:gd name="T3" fmla="*/ 0 h 797"/>
                <a:gd name="T4" fmla="*/ 0 w 283"/>
                <a:gd name="T5" fmla="*/ 22 h 797"/>
                <a:gd name="T6" fmla="*/ 1 w 283"/>
                <a:gd name="T7" fmla="*/ 22 h 797"/>
                <a:gd name="T8" fmla="*/ 8 w 283"/>
                <a:gd name="T9" fmla="*/ 1 h 797"/>
                <a:gd name="T10" fmla="*/ 8 w 283"/>
                <a:gd name="T11" fmla="*/ 1 h 797"/>
                <a:gd name="T12" fmla="*/ 8 w 283"/>
                <a:gd name="T13" fmla="*/ 0 h 797"/>
                <a:gd name="T14" fmla="*/ 7 w 283"/>
                <a:gd name="T15" fmla="*/ 0 h 797"/>
                <a:gd name="T16" fmla="*/ 7 w 283"/>
                <a:gd name="T17" fmla="*/ 0 h 797"/>
                <a:gd name="T18" fmla="*/ 8 w 283"/>
                <a:gd name="T19" fmla="*/ 0 h 79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283" h="797">
                  <a:moveTo>
                    <a:pt x="267" y="0"/>
                  </a:moveTo>
                  <a:lnTo>
                    <a:pt x="249" y="14"/>
                  </a:lnTo>
                  <a:lnTo>
                    <a:pt x="0" y="788"/>
                  </a:lnTo>
                  <a:lnTo>
                    <a:pt x="34" y="797"/>
                  </a:lnTo>
                  <a:lnTo>
                    <a:pt x="283" y="24"/>
                  </a:lnTo>
                  <a:lnTo>
                    <a:pt x="267" y="38"/>
                  </a:lnTo>
                  <a:lnTo>
                    <a:pt x="267" y="0"/>
                  </a:lnTo>
                  <a:lnTo>
                    <a:pt x="253" y="0"/>
                  </a:lnTo>
                  <a:lnTo>
                    <a:pt x="249" y="14"/>
                  </a:lnTo>
                  <a:lnTo>
                    <a:pt x="267" y="0"/>
                  </a:lnTo>
                  <a:close/>
                </a:path>
              </a:pathLst>
            </a:custGeom>
            <a:solidFill>
              <a:srgbClr val="33996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331" name="Freeform 17"/>
            <p:cNvSpPr>
              <a:spLocks/>
            </p:cNvSpPr>
            <p:nvPr/>
          </p:nvSpPr>
          <p:spPr bwMode="auto">
            <a:xfrm>
              <a:off x="975" y="3449"/>
              <a:ext cx="130" cy="28"/>
            </a:xfrm>
            <a:custGeom>
              <a:avLst/>
              <a:gdLst>
                <a:gd name="T0" fmla="*/ 21 w 781"/>
                <a:gd name="T1" fmla="*/ 0 h 166"/>
                <a:gd name="T2" fmla="*/ 20 w 781"/>
                <a:gd name="T3" fmla="*/ 1 h 166"/>
                <a:gd name="T4" fmla="*/ 19 w 781"/>
                <a:gd name="T5" fmla="*/ 1 h 166"/>
                <a:gd name="T6" fmla="*/ 17 w 781"/>
                <a:gd name="T7" fmla="*/ 1 h 166"/>
                <a:gd name="T8" fmla="*/ 16 w 781"/>
                <a:gd name="T9" fmla="*/ 2 h 166"/>
                <a:gd name="T10" fmla="*/ 15 w 781"/>
                <a:gd name="T11" fmla="*/ 2 h 166"/>
                <a:gd name="T12" fmla="*/ 13 w 781"/>
                <a:gd name="T13" fmla="*/ 2 h 166"/>
                <a:gd name="T14" fmla="*/ 12 w 781"/>
                <a:gd name="T15" fmla="*/ 3 h 166"/>
                <a:gd name="T16" fmla="*/ 11 w 781"/>
                <a:gd name="T17" fmla="*/ 3 h 166"/>
                <a:gd name="T18" fmla="*/ 9 w 781"/>
                <a:gd name="T19" fmla="*/ 3 h 166"/>
                <a:gd name="T20" fmla="*/ 8 w 781"/>
                <a:gd name="T21" fmla="*/ 3 h 166"/>
                <a:gd name="T22" fmla="*/ 7 w 781"/>
                <a:gd name="T23" fmla="*/ 3 h 166"/>
                <a:gd name="T24" fmla="*/ 5 w 781"/>
                <a:gd name="T25" fmla="*/ 4 h 166"/>
                <a:gd name="T26" fmla="*/ 4 w 781"/>
                <a:gd name="T27" fmla="*/ 4 h 166"/>
                <a:gd name="T28" fmla="*/ 3 w 781"/>
                <a:gd name="T29" fmla="*/ 4 h 166"/>
                <a:gd name="T30" fmla="*/ 0 w 781"/>
                <a:gd name="T31" fmla="*/ 4 h 166"/>
                <a:gd name="T32" fmla="*/ 0 w 781"/>
                <a:gd name="T33" fmla="*/ 5 h 166"/>
                <a:gd name="T34" fmla="*/ 1 w 781"/>
                <a:gd name="T35" fmla="*/ 5 h 166"/>
                <a:gd name="T36" fmla="*/ 3 w 781"/>
                <a:gd name="T37" fmla="*/ 5 h 166"/>
                <a:gd name="T38" fmla="*/ 4 w 781"/>
                <a:gd name="T39" fmla="*/ 5 h 166"/>
                <a:gd name="T40" fmla="*/ 5 w 781"/>
                <a:gd name="T41" fmla="*/ 5 h 166"/>
                <a:gd name="T42" fmla="*/ 7 w 781"/>
                <a:gd name="T43" fmla="*/ 4 h 166"/>
                <a:gd name="T44" fmla="*/ 8 w 781"/>
                <a:gd name="T45" fmla="*/ 4 h 166"/>
                <a:gd name="T46" fmla="*/ 9 w 781"/>
                <a:gd name="T47" fmla="*/ 4 h 166"/>
                <a:gd name="T48" fmla="*/ 11 w 781"/>
                <a:gd name="T49" fmla="*/ 4 h 166"/>
                <a:gd name="T50" fmla="*/ 12 w 781"/>
                <a:gd name="T51" fmla="*/ 4 h 166"/>
                <a:gd name="T52" fmla="*/ 14 w 781"/>
                <a:gd name="T53" fmla="*/ 3 h 166"/>
                <a:gd name="T54" fmla="*/ 15 w 781"/>
                <a:gd name="T55" fmla="*/ 3 h 166"/>
                <a:gd name="T56" fmla="*/ 16 w 781"/>
                <a:gd name="T57" fmla="*/ 3 h 166"/>
                <a:gd name="T58" fmla="*/ 18 w 781"/>
                <a:gd name="T59" fmla="*/ 2 h 166"/>
                <a:gd name="T60" fmla="*/ 19 w 781"/>
                <a:gd name="T61" fmla="*/ 2 h 166"/>
                <a:gd name="T62" fmla="*/ 20 w 781"/>
                <a:gd name="T63" fmla="*/ 1 h 166"/>
                <a:gd name="T64" fmla="*/ 22 w 781"/>
                <a:gd name="T65" fmla="*/ 1 h 166"/>
                <a:gd name="T66" fmla="*/ 21 w 781"/>
                <a:gd name="T67" fmla="*/ 0 h 16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781" h="166">
                  <a:moveTo>
                    <a:pt x="768" y="0"/>
                  </a:moveTo>
                  <a:lnTo>
                    <a:pt x="725" y="16"/>
                  </a:lnTo>
                  <a:lnTo>
                    <a:pt x="679" y="33"/>
                  </a:lnTo>
                  <a:lnTo>
                    <a:pt x="633" y="47"/>
                  </a:lnTo>
                  <a:lnTo>
                    <a:pt x="586" y="58"/>
                  </a:lnTo>
                  <a:lnTo>
                    <a:pt x="537" y="71"/>
                  </a:lnTo>
                  <a:lnTo>
                    <a:pt x="489" y="83"/>
                  </a:lnTo>
                  <a:lnTo>
                    <a:pt x="440" y="92"/>
                  </a:lnTo>
                  <a:lnTo>
                    <a:pt x="391" y="100"/>
                  </a:lnTo>
                  <a:lnTo>
                    <a:pt x="342" y="107"/>
                  </a:lnTo>
                  <a:lnTo>
                    <a:pt x="292" y="113"/>
                  </a:lnTo>
                  <a:lnTo>
                    <a:pt x="242" y="119"/>
                  </a:lnTo>
                  <a:lnTo>
                    <a:pt x="191" y="123"/>
                  </a:lnTo>
                  <a:lnTo>
                    <a:pt x="144" y="126"/>
                  </a:lnTo>
                  <a:lnTo>
                    <a:pt x="96" y="128"/>
                  </a:lnTo>
                  <a:lnTo>
                    <a:pt x="0" y="128"/>
                  </a:lnTo>
                  <a:lnTo>
                    <a:pt x="0" y="166"/>
                  </a:lnTo>
                  <a:lnTo>
                    <a:pt x="47" y="166"/>
                  </a:lnTo>
                  <a:lnTo>
                    <a:pt x="96" y="163"/>
                  </a:lnTo>
                  <a:lnTo>
                    <a:pt x="144" y="160"/>
                  </a:lnTo>
                  <a:lnTo>
                    <a:pt x="195" y="158"/>
                  </a:lnTo>
                  <a:lnTo>
                    <a:pt x="245" y="152"/>
                  </a:lnTo>
                  <a:lnTo>
                    <a:pt x="295" y="148"/>
                  </a:lnTo>
                  <a:lnTo>
                    <a:pt x="344" y="142"/>
                  </a:lnTo>
                  <a:lnTo>
                    <a:pt x="395" y="134"/>
                  </a:lnTo>
                  <a:lnTo>
                    <a:pt x="444" y="126"/>
                  </a:lnTo>
                  <a:lnTo>
                    <a:pt x="495" y="116"/>
                  </a:lnTo>
                  <a:lnTo>
                    <a:pt x="545" y="105"/>
                  </a:lnTo>
                  <a:lnTo>
                    <a:pt x="594" y="93"/>
                  </a:lnTo>
                  <a:lnTo>
                    <a:pt x="641" y="81"/>
                  </a:lnTo>
                  <a:lnTo>
                    <a:pt x="689" y="66"/>
                  </a:lnTo>
                  <a:lnTo>
                    <a:pt x="734" y="50"/>
                  </a:lnTo>
                  <a:lnTo>
                    <a:pt x="781" y="33"/>
                  </a:lnTo>
                  <a:lnTo>
                    <a:pt x="768" y="0"/>
                  </a:lnTo>
                  <a:close/>
                </a:path>
              </a:pathLst>
            </a:custGeom>
            <a:solidFill>
              <a:srgbClr val="33996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332" name="Freeform 18"/>
            <p:cNvSpPr>
              <a:spLocks/>
            </p:cNvSpPr>
            <p:nvPr/>
          </p:nvSpPr>
          <p:spPr bwMode="auto">
            <a:xfrm>
              <a:off x="1103" y="3102"/>
              <a:ext cx="123" cy="353"/>
            </a:xfrm>
            <a:custGeom>
              <a:avLst/>
              <a:gdLst>
                <a:gd name="T0" fmla="*/ 12 w 742"/>
                <a:gd name="T1" fmla="*/ 2 h 2114"/>
                <a:gd name="T2" fmla="*/ 14 w 742"/>
                <a:gd name="T3" fmla="*/ 5 h 2114"/>
                <a:gd name="T4" fmla="*/ 16 w 742"/>
                <a:gd name="T5" fmla="*/ 9 h 2114"/>
                <a:gd name="T6" fmla="*/ 18 w 742"/>
                <a:gd name="T7" fmla="*/ 13 h 2114"/>
                <a:gd name="T8" fmla="*/ 19 w 742"/>
                <a:gd name="T9" fmla="*/ 17 h 2114"/>
                <a:gd name="T10" fmla="*/ 19 w 742"/>
                <a:gd name="T11" fmla="*/ 21 h 2114"/>
                <a:gd name="T12" fmla="*/ 19 w 742"/>
                <a:gd name="T13" fmla="*/ 26 h 2114"/>
                <a:gd name="T14" fmla="*/ 19 w 742"/>
                <a:gd name="T15" fmla="*/ 30 h 2114"/>
                <a:gd name="T16" fmla="*/ 18 w 742"/>
                <a:gd name="T17" fmla="*/ 34 h 2114"/>
                <a:gd name="T18" fmla="*/ 17 w 742"/>
                <a:gd name="T19" fmla="*/ 38 h 2114"/>
                <a:gd name="T20" fmla="*/ 16 w 742"/>
                <a:gd name="T21" fmla="*/ 42 h 2114"/>
                <a:gd name="T22" fmla="*/ 14 w 742"/>
                <a:gd name="T23" fmla="*/ 46 h 2114"/>
                <a:gd name="T24" fmla="*/ 11 w 742"/>
                <a:gd name="T25" fmla="*/ 49 h 2114"/>
                <a:gd name="T26" fmla="*/ 8 w 742"/>
                <a:gd name="T27" fmla="*/ 52 h 2114"/>
                <a:gd name="T28" fmla="*/ 5 w 742"/>
                <a:gd name="T29" fmla="*/ 55 h 2114"/>
                <a:gd name="T30" fmla="*/ 2 w 742"/>
                <a:gd name="T31" fmla="*/ 57 h 2114"/>
                <a:gd name="T32" fmla="*/ 0 w 742"/>
                <a:gd name="T33" fmla="*/ 59 h 2114"/>
                <a:gd name="T34" fmla="*/ 4 w 742"/>
                <a:gd name="T35" fmla="*/ 57 h 2114"/>
                <a:gd name="T36" fmla="*/ 7 w 742"/>
                <a:gd name="T37" fmla="*/ 55 h 2114"/>
                <a:gd name="T38" fmla="*/ 11 w 742"/>
                <a:gd name="T39" fmla="*/ 52 h 2114"/>
                <a:gd name="T40" fmla="*/ 13 w 742"/>
                <a:gd name="T41" fmla="*/ 48 h 2114"/>
                <a:gd name="T42" fmla="*/ 15 w 742"/>
                <a:gd name="T43" fmla="*/ 45 h 2114"/>
                <a:gd name="T44" fmla="*/ 17 w 742"/>
                <a:gd name="T45" fmla="*/ 41 h 2114"/>
                <a:gd name="T46" fmla="*/ 19 w 742"/>
                <a:gd name="T47" fmla="*/ 36 h 2114"/>
                <a:gd name="T48" fmla="*/ 20 w 742"/>
                <a:gd name="T49" fmla="*/ 32 h 2114"/>
                <a:gd name="T50" fmla="*/ 20 w 742"/>
                <a:gd name="T51" fmla="*/ 28 h 2114"/>
                <a:gd name="T52" fmla="*/ 20 w 742"/>
                <a:gd name="T53" fmla="*/ 23 h 2114"/>
                <a:gd name="T54" fmla="*/ 20 w 742"/>
                <a:gd name="T55" fmla="*/ 19 h 2114"/>
                <a:gd name="T56" fmla="*/ 19 w 742"/>
                <a:gd name="T57" fmla="*/ 15 h 2114"/>
                <a:gd name="T58" fmla="*/ 18 w 742"/>
                <a:gd name="T59" fmla="*/ 11 h 2114"/>
                <a:gd name="T60" fmla="*/ 16 w 742"/>
                <a:gd name="T61" fmla="*/ 7 h 2114"/>
                <a:gd name="T62" fmla="*/ 14 w 742"/>
                <a:gd name="T63" fmla="*/ 3 h 2114"/>
                <a:gd name="T64" fmla="*/ 11 w 742"/>
                <a:gd name="T65" fmla="*/ 0 h 2114"/>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742" h="2114">
                  <a:moveTo>
                    <a:pt x="377" y="27"/>
                  </a:moveTo>
                  <a:lnTo>
                    <a:pt x="428" y="79"/>
                  </a:lnTo>
                  <a:lnTo>
                    <a:pt x="477" y="134"/>
                  </a:lnTo>
                  <a:lnTo>
                    <a:pt x="519" y="194"/>
                  </a:lnTo>
                  <a:lnTo>
                    <a:pt x="557" y="255"/>
                  </a:lnTo>
                  <a:lnTo>
                    <a:pt x="592" y="321"/>
                  </a:lnTo>
                  <a:lnTo>
                    <a:pt x="620" y="390"/>
                  </a:lnTo>
                  <a:lnTo>
                    <a:pt x="645" y="461"/>
                  </a:lnTo>
                  <a:lnTo>
                    <a:pt x="667" y="532"/>
                  </a:lnTo>
                  <a:lnTo>
                    <a:pt x="682" y="606"/>
                  </a:lnTo>
                  <a:lnTo>
                    <a:pt x="696" y="681"/>
                  </a:lnTo>
                  <a:lnTo>
                    <a:pt x="704" y="759"/>
                  </a:lnTo>
                  <a:lnTo>
                    <a:pt x="708" y="835"/>
                  </a:lnTo>
                  <a:lnTo>
                    <a:pt x="708" y="914"/>
                  </a:lnTo>
                  <a:lnTo>
                    <a:pt x="704" y="991"/>
                  </a:lnTo>
                  <a:lnTo>
                    <a:pt x="696" y="1070"/>
                  </a:lnTo>
                  <a:lnTo>
                    <a:pt x="682" y="1146"/>
                  </a:lnTo>
                  <a:lnTo>
                    <a:pt x="667" y="1223"/>
                  </a:lnTo>
                  <a:lnTo>
                    <a:pt x="648" y="1299"/>
                  </a:lnTo>
                  <a:lnTo>
                    <a:pt x="623" y="1372"/>
                  </a:lnTo>
                  <a:lnTo>
                    <a:pt x="596" y="1445"/>
                  </a:lnTo>
                  <a:lnTo>
                    <a:pt x="565" y="1516"/>
                  </a:lnTo>
                  <a:lnTo>
                    <a:pt x="531" y="1584"/>
                  </a:lnTo>
                  <a:lnTo>
                    <a:pt x="493" y="1650"/>
                  </a:lnTo>
                  <a:lnTo>
                    <a:pt x="451" y="1713"/>
                  </a:lnTo>
                  <a:lnTo>
                    <a:pt x="407" y="1774"/>
                  </a:lnTo>
                  <a:lnTo>
                    <a:pt x="357" y="1828"/>
                  </a:lnTo>
                  <a:lnTo>
                    <a:pt x="308" y="1882"/>
                  </a:lnTo>
                  <a:lnTo>
                    <a:pt x="252" y="1932"/>
                  </a:lnTo>
                  <a:lnTo>
                    <a:pt x="193" y="1976"/>
                  </a:lnTo>
                  <a:lnTo>
                    <a:pt x="132" y="2016"/>
                  </a:lnTo>
                  <a:lnTo>
                    <a:pt x="67" y="2051"/>
                  </a:lnTo>
                  <a:lnTo>
                    <a:pt x="0" y="2081"/>
                  </a:lnTo>
                  <a:lnTo>
                    <a:pt x="13" y="2114"/>
                  </a:lnTo>
                  <a:lnTo>
                    <a:pt x="84" y="2082"/>
                  </a:lnTo>
                  <a:lnTo>
                    <a:pt x="150" y="2044"/>
                  </a:lnTo>
                  <a:lnTo>
                    <a:pt x="214" y="2004"/>
                  </a:lnTo>
                  <a:lnTo>
                    <a:pt x="273" y="1957"/>
                  </a:lnTo>
                  <a:lnTo>
                    <a:pt x="331" y="1908"/>
                  </a:lnTo>
                  <a:lnTo>
                    <a:pt x="384" y="1853"/>
                  </a:lnTo>
                  <a:lnTo>
                    <a:pt x="434" y="1795"/>
                  </a:lnTo>
                  <a:lnTo>
                    <a:pt x="479" y="1733"/>
                  </a:lnTo>
                  <a:lnTo>
                    <a:pt x="522" y="1668"/>
                  </a:lnTo>
                  <a:lnTo>
                    <a:pt x="563" y="1600"/>
                  </a:lnTo>
                  <a:lnTo>
                    <a:pt x="596" y="1530"/>
                  </a:lnTo>
                  <a:lnTo>
                    <a:pt x="629" y="1458"/>
                  </a:lnTo>
                  <a:lnTo>
                    <a:pt x="658" y="1383"/>
                  </a:lnTo>
                  <a:lnTo>
                    <a:pt x="681" y="1307"/>
                  </a:lnTo>
                  <a:lnTo>
                    <a:pt x="701" y="1231"/>
                  </a:lnTo>
                  <a:lnTo>
                    <a:pt x="717" y="1151"/>
                  </a:lnTo>
                  <a:lnTo>
                    <a:pt x="730" y="1072"/>
                  </a:lnTo>
                  <a:lnTo>
                    <a:pt x="738" y="993"/>
                  </a:lnTo>
                  <a:lnTo>
                    <a:pt x="742" y="914"/>
                  </a:lnTo>
                  <a:lnTo>
                    <a:pt x="742" y="835"/>
                  </a:lnTo>
                  <a:lnTo>
                    <a:pt x="738" y="756"/>
                  </a:lnTo>
                  <a:lnTo>
                    <a:pt x="730" y="679"/>
                  </a:lnTo>
                  <a:lnTo>
                    <a:pt x="717" y="601"/>
                  </a:lnTo>
                  <a:lnTo>
                    <a:pt x="701" y="524"/>
                  </a:lnTo>
                  <a:lnTo>
                    <a:pt x="680" y="450"/>
                  </a:lnTo>
                  <a:lnTo>
                    <a:pt x="653" y="377"/>
                  </a:lnTo>
                  <a:lnTo>
                    <a:pt x="623" y="309"/>
                  </a:lnTo>
                  <a:lnTo>
                    <a:pt x="589" y="240"/>
                  </a:lnTo>
                  <a:lnTo>
                    <a:pt x="549" y="175"/>
                  </a:lnTo>
                  <a:lnTo>
                    <a:pt x="504" y="114"/>
                  </a:lnTo>
                  <a:lnTo>
                    <a:pt x="455" y="54"/>
                  </a:lnTo>
                  <a:lnTo>
                    <a:pt x="400" y="0"/>
                  </a:lnTo>
                  <a:lnTo>
                    <a:pt x="377" y="27"/>
                  </a:lnTo>
                  <a:close/>
                </a:path>
              </a:pathLst>
            </a:custGeom>
            <a:solidFill>
              <a:srgbClr val="33996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333" name="Freeform 19"/>
            <p:cNvSpPr>
              <a:spLocks/>
            </p:cNvSpPr>
            <p:nvPr/>
          </p:nvSpPr>
          <p:spPr bwMode="auto">
            <a:xfrm>
              <a:off x="641" y="3007"/>
              <a:ext cx="529" cy="178"/>
            </a:xfrm>
            <a:custGeom>
              <a:avLst/>
              <a:gdLst>
                <a:gd name="T0" fmla="*/ 1 w 3172"/>
                <a:gd name="T1" fmla="*/ 30 h 1070"/>
                <a:gd name="T2" fmla="*/ 5 w 3172"/>
                <a:gd name="T3" fmla="*/ 24 h 1070"/>
                <a:gd name="T4" fmla="*/ 9 w 3172"/>
                <a:gd name="T5" fmla="*/ 20 h 1070"/>
                <a:gd name="T6" fmla="*/ 13 w 3172"/>
                <a:gd name="T7" fmla="*/ 15 h 1070"/>
                <a:gd name="T8" fmla="*/ 18 w 3172"/>
                <a:gd name="T9" fmla="*/ 12 h 1070"/>
                <a:gd name="T10" fmla="*/ 23 w 3172"/>
                <a:gd name="T11" fmla="*/ 8 h 1070"/>
                <a:gd name="T12" fmla="*/ 28 w 3172"/>
                <a:gd name="T13" fmla="*/ 6 h 1070"/>
                <a:gd name="T14" fmla="*/ 34 w 3172"/>
                <a:gd name="T15" fmla="*/ 3 h 1070"/>
                <a:gd name="T16" fmla="*/ 40 w 3172"/>
                <a:gd name="T17" fmla="*/ 2 h 1070"/>
                <a:gd name="T18" fmla="*/ 46 w 3172"/>
                <a:gd name="T19" fmla="*/ 1 h 1070"/>
                <a:gd name="T20" fmla="*/ 52 w 3172"/>
                <a:gd name="T21" fmla="*/ 1 h 1070"/>
                <a:gd name="T22" fmla="*/ 58 w 3172"/>
                <a:gd name="T23" fmla="*/ 1 h 1070"/>
                <a:gd name="T24" fmla="*/ 64 w 3172"/>
                <a:gd name="T25" fmla="*/ 3 h 1070"/>
                <a:gd name="T26" fmla="*/ 70 w 3172"/>
                <a:gd name="T27" fmla="*/ 5 h 1070"/>
                <a:gd name="T28" fmla="*/ 76 w 3172"/>
                <a:gd name="T29" fmla="*/ 8 h 1070"/>
                <a:gd name="T30" fmla="*/ 82 w 3172"/>
                <a:gd name="T31" fmla="*/ 12 h 1070"/>
                <a:gd name="T32" fmla="*/ 88 w 3172"/>
                <a:gd name="T33" fmla="*/ 17 h 1070"/>
                <a:gd name="T34" fmla="*/ 85 w 3172"/>
                <a:gd name="T35" fmla="*/ 13 h 1070"/>
                <a:gd name="T36" fmla="*/ 79 w 3172"/>
                <a:gd name="T37" fmla="*/ 9 h 1070"/>
                <a:gd name="T38" fmla="*/ 73 w 3172"/>
                <a:gd name="T39" fmla="*/ 5 h 1070"/>
                <a:gd name="T40" fmla="*/ 67 w 3172"/>
                <a:gd name="T41" fmla="*/ 3 h 1070"/>
                <a:gd name="T42" fmla="*/ 61 w 3172"/>
                <a:gd name="T43" fmla="*/ 1 h 1070"/>
                <a:gd name="T44" fmla="*/ 55 w 3172"/>
                <a:gd name="T45" fmla="*/ 0 h 1070"/>
                <a:gd name="T46" fmla="*/ 49 w 3172"/>
                <a:gd name="T47" fmla="*/ 0 h 1070"/>
                <a:gd name="T48" fmla="*/ 42 w 3172"/>
                <a:gd name="T49" fmla="*/ 0 h 1070"/>
                <a:gd name="T50" fmla="*/ 36 w 3172"/>
                <a:gd name="T51" fmla="*/ 2 h 1070"/>
                <a:gd name="T52" fmla="*/ 31 w 3172"/>
                <a:gd name="T53" fmla="*/ 3 h 1070"/>
                <a:gd name="T54" fmla="*/ 25 w 3172"/>
                <a:gd name="T55" fmla="*/ 6 h 1070"/>
                <a:gd name="T56" fmla="*/ 20 w 3172"/>
                <a:gd name="T57" fmla="*/ 9 h 1070"/>
                <a:gd name="T58" fmla="*/ 15 w 3172"/>
                <a:gd name="T59" fmla="*/ 13 h 1070"/>
                <a:gd name="T60" fmla="*/ 10 w 3172"/>
                <a:gd name="T61" fmla="*/ 17 h 1070"/>
                <a:gd name="T62" fmla="*/ 6 w 3172"/>
                <a:gd name="T63" fmla="*/ 21 h 1070"/>
                <a:gd name="T64" fmla="*/ 2 w 3172"/>
                <a:gd name="T65" fmla="*/ 26 h 1070"/>
                <a:gd name="T66" fmla="*/ 0 w 3172"/>
                <a:gd name="T67" fmla="*/ 30 h 1070"/>
                <a:gd name="T68" fmla="*/ 0 w 3172"/>
                <a:gd name="T69" fmla="*/ 29 h 1070"/>
                <a:gd name="T70" fmla="*/ 1 w 3172"/>
                <a:gd name="T71" fmla="*/ 29 h 1070"/>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3172" h="1070">
                  <a:moveTo>
                    <a:pt x="36" y="1050"/>
                  </a:moveTo>
                  <a:lnTo>
                    <a:pt x="36" y="1069"/>
                  </a:lnTo>
                  <a:lnTo>
                    <a:pt x="96" y="974"/>
                  </a:lnTo>
                  <a:lnTo>
                    <a:pt x="162" y="884"/>
                  </a:lnTo>
                  <a:lnTo>
                    <a:pt x="231" y="796"/>
                  </a:lnTo>
                  <a:lnTo>
                    <a:pt x="304" y="712"/>
                  </a:lnTo>
                  <a:lnTo>
                    <a:pt x="380" y="633"/>
                  </a:lnTo>
                  <a:lnTo>
                    <a:pt x="462" y="558"/>
                  </a:lnTo>
                  <a:lnTo>
                    <a:pt x="545" y="486"/>
                  </a:lnTo>
                  <a:lnTo>
                    <a:pt x="633" y="421"/>
                  </a:lnTo>
                  <a:lnTo>
                    <a:pt x="723" y="358"/>
                  </a:lnTo>
                  <a:lnTo>
                    <a:pt x="815" y="302"/>
                  </a:lnTo>
                  <a:lnTo>
                    <a:pt x="912" y="249"/>
                  </a:lnTo>
                  <a:lnTo>
                    <a:pt x="1008" y="204"/>
                  </a:lnTo>
                  <a:lnTo>
                    <a:pt x="1109" y="163"/>
                  </a:lnTo>
                  <a:lnTo>
                    <a:pt x="1211" y="126"/>
                  </a:lnTo>
                  <a:lnTo>
                    <a:pt x="1313" y="96"/>
                  </a:lnTo>
                  <a:lnTo>
                    <a:pt x="1420" y="72"/>
                  </a:lnTo>
                  <a:lnTo>
                    <a:pt x="1526" y="52"/>
                  </a:lnTo>
                  <a:lnTo>
                    <a:pt x="1635" y="40"/>
                  </a:lnTo>
                  <a:lnTo>
                    <a:pt x="1743" y="33"/>
                  </a:lnTo>
                  <a:lnTo>
                    <a:pt x="1852" y="36"/>
                  </a:lnTo>
                  <a:lnTo>
                    <a:pt x="1961" y="41"/>
                  </a:lnTo>
                  <a:lnTo>
                    <a:pt x="2072" y="56"/>
                  </a:lnTo>
                  <a:lnTo>
                    <a:pt x="2182" y="76"/>
                  </a:lnTo>
                  <a:lnTo>
                    <a:pt x="2294" y="105"/>
                  </a:lnTo>
                  <a:lnTo>
                    <a:pt x="2403" y="139"/>
                  </a:lnTo>
                  <a:lnTo>
                    <a:pt x="2512" y="181"/>
                  </a:lnTo>
                  <a:lnTo>
                    <a:pt x="2620" y="232"/>
                  </a:lnTo>
                  <a:lnTo>
                    <a:pt x="2730" y="290"/>
                  </a:lnTo>
                  <a:lnTo>
                    <a:pt x="2837" y="353"/>
                  </a:lnTo>
                  <a:lnTo>
                    <a:pt x="2943" y="428"/>
                  </a:lnTo>
                  <a:lnTo>
                    <a:pt x="3046" y="509"/>
                  </a:lnTo>
                  <a:lnTo>
                    <a:pt x="3149" y="601"/>
                  </a:lnTo>
                  <a:lnTo>
                    <a:pt x="3172" y="574"/>
                  </a:lnTo>
                  <a:lnTo>
                    <a:pt x="3067" y="483"/>
                  </a:lnTo>
                  <a:lnTo>
                    <a:pt x="2963" y="399"/>
                  </a:lnTo>
                  <a:lnTo>
                    <a:pt x="2856" y="324"/>
                  </a:lnTo>
                  <a:lnTo>
                    <a:pt x="2745" y="257"/>
                  </a:lnTo>
                  <a:lnTo>
                    <a:pt x="2636" y="200"/>
                  </a:lnTo>
                  <a:lnTo>
                    <a:pt x="2525" y="149"/>
                  </a:lnTo>
                  <a:lnTo>
                    <a:pt x="2413" y="105"/>
                  </a:lnTo>
                  <a:lnTo>
                    <a:pt x="2301" y="70"/>
                  </a:lnTo>
                  <a:lnTo>
                    <a:pt x="2187" y="41"/>
                  </a:lnTo>
                  <a:lnTo>
                    <a:pt x="2077" y="22"/>
                  </a:lnTo>
                  <a:lnTo>
                    <a:pt x="1964" y="7"/>
                  </a:lnTo>
                  <a:lnTo>
                    <a:pt x="1852" y="1"/>
                  </a:lnTo>
                  <a:lnTo>
                    <a:pt x="1743" y="0"/>
                  </a:lnTo>
                  <a:lnTo>
                    <a:pt x="1631" y="5"/>
                  </a:lnTo>
                  <a:lnTo>
                    <a:pt x="1521" y="18"/>
                  </a:lnTo>
                  <a:lnTo>
                    <a:pt x="1414" y="38"/>
                  </a:lnTo>
                  <a:lnTo>
                    <a:pt x="1306" y="61"/>
                  </a:lnTo>
                  <a:lnTo>
                    <a:pt x="1201" y="91"/>
                  </a:lnTo>
                  <a:lnTo>
                    <a:pt x="1096" y="128"/>
                  </a:lnTo>
                  <a:lnTo>
                    <a:pt x="995" y="171"/>
                  </a:lnTo>
                  <a:lnTo>
                    <a:pt x="896" y="218"/>
                  </a:lnTo>
                  <a:lnTo>
                    <a:pt x="799" y="271"/>
                  </a:lnTo>
                  <a:lnTo>
                    <a:pt x="705" y="329"/>
                  </a:lnTo>
                  <a:lnTo>
                    <a:pt x="612" y="392"/>
                  </a:lnTo>
                  <a:lnTo>
                    <a:pt x="524" y="459"/>
                  </a:lnTo>
                  <a:lnTo>
                    <a:pt x="438" y="532"/>
                  </a:lnTo>
                  <a:lnTo>
                    <a:pt x="357" y="606"/>
                  </a:lnTo>
                  <a:lnTo>
                    <a:pt x="278" y="689"/>
                  </a:lnTo>
                  <a:lnTo>
                    <a:pt x="204" y="773"/>
                  </a:lnTo>
                  <a:lnTo>
                    <a:pt x="132" y="863"/>
                  </a:lnTo>
                  <a:lnTo>
                    <a:pt x="67" y="956"/>
                  </a:lnTo>
                  <a:lnTo>
                    <a:pt x="7" y="1051"/>
                  </a:lnTo>
                  <a:lnTo>
                    <a:pt x="7" y="1070"/>
                  </a:lnTo>
                  <a:lnTo>
                    <a:pt x="7" y="1051"/>
                  </a:lnTo>
                  <a:lnTo>
                    <a:pt x="0" y="1060"/>
                  </a:lnTo>
                  <a:lnTo>
                    <a:pt x="7" y="1070"/>
                  </a:lnTo>
                  <a:lnTo>
                    <a:pt x="36" y="1050"/>
                  </a:lnTo>
                  <a:close/>
                </a:path>
              </a:pathLst>
            </a:custGeom>
            <a:solidFill>
              <a:srgbClr val="33996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334" name="Freeform 20"/>
            <p:cNvSpPr>
              <a:spLocks/>
            </p:cNvSpPr>
            <p:nvPr/>
          </p:nvSpPr>
          <p:spPr bwMode="auto">
            <a:xfrm>
              <a:off x="784" y="3664"/>
              <a:ext cx="227" cy="131"/>
            </a:xfrm>
            <a:custGeom>
              <a:avLst/>
              <a:gdLst>
                <a:gd name="T0" fmla="*/ 21 w 1361"/>
                <a:gd name="T1" fmla="*/ 0 h 781"/>
                <a:gd name="T2" fmla="*/ 25 w 1361"/>
                <a:gd name="T3" fmla="*/ 1 h 781"/>
                <a:gd name="T4" fmla="*/ 28 w 1361"/>
                <a:gd name="T5" fmla="*/ 1 h 781"/>
                <a:gd name="T6" fmla="*/ 31 w 1361"/>
                <a:gd name="T7" fmla="*/ 3 h 781"/>
                <a:gd name="T8" fmla="*/ 34 w 1361"/>
                <a:gd name="T9" fmla="*/ 4 h 781"/>
                <a:gd name="T10" fmla="*/ 36 w 1361"/>
                <a:gd name="T11" fmla="*/ 6 h 781"/>
                <a:gd name="T12" fmla="*/ 37 w 1361"/>
                <a:gd name="T13" fmla="*/ 8 h 781"/>
                <a:gd name="T14" fmla="*/ 38 w 1361"/>
                <a:gd name="T15" fmla="*/ 10 h 781"/>
                <a:gd name="T16" fmla="*/ 38 w 1361"/>
                <a:gd name="T17" fmla="*/ 12 h 781"/>
                <a:gd name="T18" fmla="*/ 37 w 1361"/>
                <a:gd name="T19" fmla="*/ 14 h 781"/>
                <a:gd name="T20" fmla="*/ 36 w 1361"/>
                <a:gd name="T21" fmla="*/ 16 h 781"/>
                <a:gd name="T22" fmla="*/ 34 w 1361"/>
                <a:gd name="T23" fmla="*/ 18 h 781"/>
                <a:gd name="T24" fmla="*/ 31 w 1361"/>
                <a:gd name="T25" fmla="*/ 19 h 781"/>
                <a:gd name="T26" fmla="*/ 28 w 1361"/>
                <a:gd name="T27" fmla="*/ 21 h 781"/>
                <a:gd name="T28" fmla="*/ 25 w 1361"/>
                <a:gd name="T29" fmla="*/ 21 h 781"/>
                <a:gd name="T30" fmla="*/ 21 w 1361"/>
                <a:gd name="T31" fmla="*/ 22 h 781"/>
                <a:gd name="T32" fmla="*/ 17 w 1361"/>
                <a:gd name="T33" fmla="*/ 22 h 781"/>
                <a:gd name="T34" fmla="*/ 13 w 1361"/>
                <a:gd name="T35" fmla="*/ 21 h 781"/>
                <a:gd name="T36" fmla="*/ 10 w 1361"/>
                <a:gd name="T37" fmla="*/ 21 h 781"/>
                <a:gd name="T38" fmla="*/ 7 w 1361"/>
                <a:gd name="T39" fmla="*/ 19 h 781"/>
                <a:gd name="T40" fmla="*/ 4 w 1361"/>
                <a:gd name="T41" fmla="*/ 18 h 781"/>
                <a:gd name="T42" fmla="*/ 2 w 1361"/>
                <a:gd name="T43" fmla="*/ 16 h 781"/>
                <a:gd name="T44" fmla="*/ 1 w 1361"/>
                <a:gd name="T45" fmla="*/ 14 h 781"/>
                <a:gd name="T46" fmla="*/ 0 w 1361"/>
                <a:gd name="T47" fmla="*/ 12 h 781"/>
                <a:gd name="T48" fmla="*/ 0 w 1361"/>
                <a:gd name="T49" fmla="*/ 10 h 781"/>
                <a:gd name="T50" fmla="*/ 1 w 1361"/>
                <a:gd name="T51" fmla="*/ 8 h 781"/>
                <a:gd name="T52" fmla="*/ 2 w 1361"/>
                <a:gd name="T53" fmla="*/ 6 h 781"/>
                <a:gd name="T54" fmla="*/ 4 w 1361"/>
                <a:gd name="T55" fmla="*/ 4 h 781"/>
                <a:gd name="T56" fmla="*/ 7 w 1361"/>
                <a:gd name="T57" fmla="*/ 3 h 781"/>
                <a:gd name="T58" fmla="*/ 10 w 1361"/>
                <a:gd name="T59" fmla="*/ 1 h 781"/>
                <a:gd name="T60" fmla="*/ 13 w 1361"/>
                <a:gd name="T61" fmla="*/ 1 h 781"/>
                <a:gd name="T62" fmla="*/ 17 w 1361"/>
                <a:gd name="T63" fmla="*/ 0 h 781"/>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1361" h="781">
                  <a:moveTo>
                    <a:pt x="681" y="0"/>
                  </a:moveTo>
                  <a:lnTo>
                    <a:pt x="751" y="4"/>
                  </a:lnTo>
                  <a:lnTo>
                    <a:pt x="818" y="8"/>
                  </a:lnTo>
                  <a:lnTo>
                    <a:pt x="882" y="18"/>
                  </a:lnTo>
                  <a:lnTo>
                    <a:pt x="945" y="30"/>
                  </a:lnTo>
                  <a:lnTo>
                    <a:pt x="1005" y="48"/>
                  </a:lnTo>
                  <a:lnTo>
                    <a:pt x="1061" y="68"/>
                  </a:lnTo>
                  <a:lnTo>
                    <a:pt x="1113" y="91"/>
                  </a:lnTo>
                  <a:lnTo>
                    <a:pt x="1162" y="115"/>
                  </a:lnTo>
                  <a:lnTo>
                    <a:pt x="1206" y="143"/>
                  </a:lnTo>
                  <a:lnTo>
                    <a:pt x="1245" y="173"/>
                  </a:lnTo>
                  <a:lnTo>
                    <a:pt x="1279" y="205"/>
                  </a:lnTo>
                  <a:lnTo>
                    <a:pt x="1307" y="239"/>
                  </a:lnTo>
                  <a:lnTo>
                    <a:pt x="1330" y="274"/>
                  </a:lnTo>
                  <a:lnTo>
                    <a:pt x="1346" y="311"/>
                  </a:lnTo>
                  <a:lnTo>
                    <a:pt x="1357" y="351"/>
                  </a:lnTo>
                  <a:lnTo>
                    <a:pt x="1361" y="390"/>
                  </a:lnTo>
                  <a:lnTo>
                    <a:pt x="1357" y="431"/>
                  </a:lnTo>
                  <a:lnTo>
                    <a:pt x="1346" y="470"/>
                  </a:lnTo>
                  <a:lnTo>
                    <a:pt x="1330" y="506"/>
                  </a:lnTo>
                  <a:lnTo>
                    <a:pt x="1307" y="543"/>
                  </a:lnTo>
                  <a:lnTo>
                    <a:pt x="1279" y="578"/>
                  </a:lnTo>
                  <a:lnTo>
                    <a:pt x="1245" y="609"/>
                  </a:lnTo>
                  <a:lnTo>
                    <a:pt x="1206" y="640"/>
                  </a:lnTo>
                  <a:lnTo>
                    <a:pt x="1162" y="667"/>
                  </a:lnTo>
                  <a:lnTo>
                    <a:pt x="1113" y="692"/>
                  </a:lnTo>
                  <a:lnTo>
                    <a:pt x="1061" y="715"/>
                  </a:lnTo>
                  <a:lnTo>
                    <a:pt x="1005" y="735"/>
                  </a:lnTo>
                  <a:lnTo>
                    <a:pt x="945" y="751"/>
                  </a:lnTo>
                  <a:lnTo>
                    <a:pt x="882" y="765"/>
                  </a:lnTo>
                  <a:lnTo>
                    <a:pt x="818" y="774"/>
                  </a:lnTo>
                  <a:lnTo>
                    <a:pt x="751" y="779"/>
                  </a:lnTo>
                  <a:lnTo>
                    <a:pt x="681" y="781"/>
                  </a:lnTo>
                  <a:lnTo>
                    <a:pt x="611" y="779"/>
                  </a:lnTo>
                  <a:lnTo>
                    <a:pt x="543" y="774"/>
                  </a:lnTo>
                  <a:lnTo>
                    <a:pt x="479" y="765"/>
                  </a:lnTo>
                  <a:lnTo>
                    <a:pt x="416" y="751"/>
                  </a:lnTo>
                  <a:lnTo>
                    <a:pt x="356" y="735"/>
                  </a:lnTo>
                  <a:lnTo>
                    <a:pt x="300" y="715"/>
                  </a:lnTo>
                  <a:lnTo>
                    <a:pt x="249" y="692"/>
                  </a:lnTo>
                  <a:lnTo>
                    <a:pt x="200" y="667"/>
                  </a:lnTo>
                  <a:lnTo>
                    <a:pt x="156" y="640"/>
                  </a:lnTo>
                  <a:lnTo>
                    <a:pt x="116" y="609"/>
                  </a:lnTo>
                  <a:lnTo>
                    <a:pt x="83" y="578"/>
                  </a:lnTo>
                  <a:lnTo>
                    <a:pt x="55" y="543"/>
                  </a:lnTo>
                  <a:lnTo>
                    <a:pt x="30" y="506"/>
                  </a:lnTo>
                  <a:lnTo>
                    <a:pt x="14" y="470"/>
                  </a:lnTo>
                  <a:lnTo>
                    <a:pt x="5" y="431"/>
                  </a:lnTo>
                  <a:lnTo>
                    <a:pt x="0" y="390"/>
                  </a:lnTo>
                  <a:lnTo>
                    <a:pt x="5" y="351"/>
                  </a:lnTo>
                  <a:lnTo>
                    <a:pt x="14" y="311"/>
                  </a:lnTo>
                  <a:lnTo>
                    <a:pt x="30" y="274"/>
                  </a:lnTo>
                  <a:lnTo>
                    <a:pt x="55" y="239"/>
                  </a:lnTo>
                  <a:lnTo>
                    <a:pt x="83" y="205"/>
                  </a:lnTo>
                  <a:lnTo>
                    <a:pt x="116" y="173"/>
                  </a:lnTo>
                  <a:lnTo>
                    <a:pt x="156" y="143"/>
                  </a:lnTo>
                  <a:lnTo>
                    <a:pt x="200" y="115"/>
                  </a:lnTo>
                  <a:lnTo>
                    <a:pt x="249" y="91"/>
                  </a:lnTo>
                  <a:lnTo>
                    <a:pt x="300" y="68"/>
                  </a:lnTo>
                  <a:lnTo>
                    <a:pt x="356" y="48"/>
                  </a:lnTo>
                  <a:lnTo>
                    <a:pt x="416" y="30"/>
                  </a:lnTo>
                  <a:lnTo>
                    <a:pt x="479" y="18"/>
                  </a:lnTo>
                  <a:lnTo>
                    <a:pt x="543" y="8"/>
                  </a:lnTo>
                  <a:lnTo>
                    <a:pt x="611" y="4"/>
                  </a:lnTo>
                  <a:lnTo>
                    <a:pt x="681" y="0"/>
                  </a:lnTo>
                  <a:close/>
                </a:path>
              </a:pathLst>
            </a:custGeom>
            <a:solidFill>
              <a:srgbClr val="33996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335" name="Freeform 21"/>
            <p:cNvSpPr>
              <a:spLocks/>
            </p:cNvSpPr>
            <p:nvPr/>
          </p:nvSpPr>
          <p:spPr bwMode="auto">
            <a:xfrm>
              <a:off x="897" y="3661"/>
              <a:ext cx="117" cy="68"/>
            </a:xfrm>
            <a:custGeom>
              <a:avLst/>
              <a:gdLst>
                <a:gd name="T0" fmla="*/ 20 w 699"/>
                <a:gd name="T1" fmla="*/ 11 h 408"/>
                <a:gd name="T2" fmla="*/ 19 w 699"/>
                <a:gd name="T3" fmla="*/ 10 h 408"/>
                <a:gd name="T4" fmla="*/ 19 w 699"/>
                <a:gd name="T5" fmla="*/ 9 h 408"/>
                <a:gd name="T6" fmla="*/ 19 w 699"/>
                <a:gd name="T7" fmla="*/ 8 h 408"/>
                <a:gd name="T8" fmla="*/ 18 w 699"/>
                <a:gd name="T9" fmla="*/ 7 h 408"/>
                <a:gd name="T10" fmla="*/ 17 w 699"/>
                <a:gd name="T11" fmla="*/ 6 h 408"/>
                <a:gd name="T12" fmla="*/ 16 w 699"/>
                <a:gd name="T13" fmla="*/ 5 h 408"/>
                <a:gd name="T14" fmla="*/ 15 w 699"/>
                <a:gd name="T15" fmla="*/ 4 h 408"/>
                <a:gd name="T16" fmla="*/ 14 w 699"/>
                <a:gd name="T17" fmla="*/ 3 h 408"/>
                <a:gd name="T18" fmla="*/ 12 w 699"/>
                <a:gd name="T19" fmla="*/ 3 h 408"/>
                <a:gd name="T20" fmla="*/ 11 w 699"/>
                <a:gd name="T21" fmla="*/ 2 h 408"/>
                <a:gd name="T22" fmla="*/ 9 w 699"/>
                <a:gd name="T23" fmla="*/ 1 h 408"/>
                <a:gd name="T24" fmla="*/ 8 w 699"/>
                <a:gd name="T25" fmla="*/ 1 h 408"/>
                <a:gd name="T26" fmla="*/ 6 w 699"/>
                <a:gd name="T27" fmla="*/ 1 h 408"/>
                <a:gd name="T28" fmla="*/ 4 w 699"/>
                <a:gd name="T29" fmla="*/ 0 h 408"/>
                <a:gd name="T30" fmla="*/ 2 w 699"/>
                <a:gd name="T31" fmla="*/ 0 h 408"/>
                <a:gd name="T32" fmla="*/ 0 w 699"/>
                <a:gd name="T33" fmla="*/ 0 h 408"/>
                <a:gd name="T34" fmla="*/ 0 w 699"/>
                <a:gd name="T35" fmla="*/ 1 h 408"/>
                <a:gd name="T36" fmla="*/ 2 w 699"/>
                <a:gd name="T37" fmla="*/ 1 h 408"/>
                <a:gd name="T38" fmla="*/ 4 w 699"/>
                <a:gd name="T39" fmla="*/ 1 h 408"/>
                <a:gd name="T40" fmla="*/ 6 w 699"/>
                <a:gd name="T41" fmla="*/ 2 h 408"/>
                <a:gd name="T42" fmla="*/ 7 w 699"/>
                <a:gd name="T43" fmla="*/ 2 h 408"/>
                <a:gd name="T44" fmla="*/ 9 w 699"/>
                <a:gd name="T45" fmla="*/ 2 h 408"/>
                <a:gd name="T46" fmla="*/ 10 w 699"/>
                <a:gd name="T47" fmla="*/ 3 h 408"/>
                <a:gd name="T48" fmla="*/ 12 w 699"/>
                <a:gd name="T49" fmla="*/ 4 h 408"/>
                <a:gd name="T50" fmla="*/ 13 w 699"/>
                <a:gd name="T51" fmla="*/ 4 h 408"/>
                <a:gd name="T52" fmla="*/ 14 w 699"/>
                <a:gd name="T53" fmla="*/ 5 h 408"/>
                <a:gd name="T54" fmla="*/ 16 w 699"/>
                <a:gd name="T55" fmla="*/ 6 h 408"/>
                <a:gd name="T56" fmla="*/ 16 w 699"/>
                <a:gd name="T57" fmla="*/ 7 h 408"/>
                <a:gd name="T58" fmla="*/ 17 w 699"/>
                <a:gd name="T59" fmla="*/ 8 h 408"/>
                <a:gd name="T60" fmla="*/ 18 w 699"/>
                <a:gd name="T61" fmla="*/ 8 h 408"/>
                <a:gd name="T62" fmla="*/ 18 w 699"/>
                <a:gd name="T63" fmla="*/ 9 h 408"/>
                <a:gd name="T64" fmla="*/ 18 w 699"/>
                <a:gd name="T65" fmla="*/ 10 h 408"/>
                <a:gd name="T66" fmla="*/ 19 w 699"/>
                <a:gd name="T67" fmla="*/ 11 h 408"/>
                <a:gd name="T68" fmla="*/ 20 w 699"/>
                <a:gd name="T69" fmla="*/ 11 h 408"/>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699" h="408">
                  <a:moveTo>
                    <a:pt x="699" y="408"/>
                  </a:moveTo>
                  <a:lnTo>
                    <a:pt x="693" y="366"/>
                  </a:lnTo>
                  <a:lnTo>
                    <a:pt x="683" y="325"/>
                  </a:lnTo>
                  <a:lnTo>
                    <a:pt x="665" y="285"/>
                  </a:lnTo>
                  <a:lnTo>
                    <a:pt x="641" y="246"/>
                  </a:lnTo>
                  <a:lnTo>
                    <a:pt x="612" y="211"/>
                  </a:lnTo>
                  <a:lnTo>
                    <a:pt x="575" y="177"/>
                  </a:lnTo>
                  <a:lnTo>
                    <a:pt x="534" y="146"/>
                  </a:lnTo>
                  <a:lnTo>
                    <a:pt x="489" y="117"/>
                  </a:lnTo>
                  <a:lnTo>
                    <a:pt x="439" y="93"/>
                  </a:lnTo>
                  <a:lnTo>
                    <a:pt x="387" y="68"/>
                  </a:lnTo>
                  <a:lnTo>
                    <a:pt x="330" y="48"/>
                  </a:lnTo>
                  <a:lnTo>
                    <a:pt x="267" y="32"/>
                  </a:lnTo>
                  <a:lnTo>
                    <a:pt x="205" y="18"/>
                  </a:lnTo>
                  <a:lnTo>
                    <a:pt x="139" y="9"/>
                  </a:lnTo>
                  <a:lnTo>
                    <a:pt x="70" y="4"/>
                  </a:lnTo>
                  <a:lnTo>
                    <a:pt x="0" y="0"/>
                  </a:lnTo>
                  <a:lnTo>
                    <a:pt x="0" y="37"/>
                  </a:lnTo>
                  <a:lnTo>
                    <a:pt x="70" y="38"/>
                  </a:lnTo>
                  <a:lnTo>
                    <a:pt x="136" y="44"/>
                  </a:lnTo>
                  <a:lnTo>
                    <a:pt x="199" y="53"/>
                  </a:lnTo>
                  <a:lnTo>
                    <a:pt x="259" y="66"/>
                  </a:lnTo>
                  <a:lnTo>
                    <a:pt x="320" y="83"/>
                  </a:lnTo>
                  <a:lnTo>
                    <a:pt x="373" y="103"/>
                  </a:lnTo>
                  <a:lnTo>
                    <a:pt x="426" y="124"/>
                  </a:lnTo>
                  <a:lnTo>
                    <a:pt x="474" y="149"/>
                  </a:lnTo>
                  <a:lnTo>
                    <a:pt x="516" y="175"/>
                  </a:lnTo>
                  <a:lnTo>
                    <a:pt x="554" y="204"/>
                  </a:lnTo>
                  <a:lnTo>
                    <a:pt x="585" y="234"/>
                  </a:lnTo>
                  <a:lnTo>
                    <a:pt x="612" y="268"/>
                  </a:lnTo>
                  <a:lnTo>
                    <a:pt x="634" y="300"/>
                  </a:lnTo>
                  <a:lnTo>
                    <a:pt x="649" y="335"/>
                  </a:lnTo>
                  <a:lnTo>
                    <a:pt x="660" y="371"/>
                  </a:lnTo>
                  <a:lnTo>
                    <a:pt x="662" y="408"/>
                  </a:lnTo>
                  <a:lnTo>
                    <a:pt x="699" y="408"/>
                  </a:lnTo>
                  <a:close/>
                </a:path>
              </a:pathLst>
            </a:custGeom>
            <a:solidFill>
              <a:srgbClr val="33996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336" name="Freeform 22"/>
            <p:cNvSpPr>
              <a:spLocks/>
            </p:cNvSpPr>
            <p:nvPr/>
          </p:nvSpPr>
          <p:spPr bwMode="auto">
            <a:xfrm>
              <a:off x="897" y="3729"/>
              <a:ext cx="117" cy="69"/>
            </a:xfrm>
            <a:custGeom>
              <a:avLst/>
              <a:gdLst>
                <a:gd name="T0" fmla="*/ 0 w 699"/>
                <a:gd name="T1" fmla="*/ 12 h 411"/>
                <a:gd name="T2" fmla="*/ 2 w 699"/>
                <a:gd name="T3" fmla="*/ 11 h 411"/>
                <a:gd name="T4" fmla="*/ 4 w 699"/>
                <a:gd name="T5" fmla="*/ 11 h 411"/>
                <a:gd name="T6" fmla="*/ 6 w 699"/>
                <a:gd name="T7" fmla="*/ 11 h 411"/>
                <a:gd name="T8" fmla="*/ 8 w 699"/>
                <a:gd name="T9" fmla="*/ 11 h 411"/>
                <a:gd name="T10" fmla="*/ 9 w 699"/>
                <a:gd name="T11" fmla="*/ 10 h 411"/>
                <a:gd name="T12" fmla="*/ 11 w 699"/>
                <a:gd name="T13" fmla="*/ 10 h 411"/>
                <a:gd name="T14" fmla="*/ 12 w 699"/>
                <a:gd name="T15" fmla="*/ 9 h 411"/>
                <a:gd name="T16" fmla="*/ 14 w 699"/>
                <a:gd name="T17" fmla="*/ 8 h 411"/>
                <a:gd name="T18" fmla="*/ 15 w 699"/>
                <a:gd name="T19" fmla="*/ 7 h 411"/>
                <a:gd name="T20" fmla="*/ 16 w 699"/>
                <a:gd name="T21" fmla="*/ 7 h 411"/>
                <a:gd name="T22" fmla="*/ 17 w 699"/>
                <a:gd name="T23" fmla="*/ 6 h 411"/>
                <a:gd name="T24" fmla="*/ 18 w 699"/>
                <a:gd name="T25" fmla="*/ 5 h 411"/>
                <a:gd name="T26" fmla="*/ 19 w 699"/>
                <a:gd name="T27" fmla="*/ 4 h 411"/>
                <a:gd name="T28" fmla="*/ 19 w 699"/>
                <a:gd name="T29" fmla="*/ 2 h 411"/>
                <a:gd name="T30" fmla="*/ 19 w 699"/>
                <a:gd name="T31" fmla="*/ 1 h 411"/>
                <a:gd name="T32" fmla="*/ 20 w 699"/>
                <a:gd name="T33" fmla="*/ 0 h 411"/>
                <a:gd name="T34" fmla="*/ 19 w 699"/>
                <a:gd name="T35" fmla="*/ 0 h 411"/>
                <a:gd name="T36" fmla="*/ 18 w 699"/>
                <a:gd name="T37" fmla="*/ 1 h 411"/>
                <a:gd name="T38" fmla="*/ 18 w 699"/>
                <a:gd name="T39" fmla="*/ 2 h 411"/>
                <a:gd name="T40" fmla="*/ 18 w 699"/>
                <a:gd name="T41" fmla="*/ 3 h 411"/>
                <a:gd name="T42" fmla="*/ 17 w 699"/>
                <a:gd name="T43" fmla="*/ 4 h 411"/>
                <a:gd name="T44" fmla="*/ 16 w 699"/>
                <a:gd name="T45" fmla="*/ 5 h 411"/>
                <a:gd name="T46" fmla="*/ 16 w 699"/>
                <a:gd name="T47" fmla="*/ 6 h 411"/>
                <a:gd name="T48" fmla="*/ 14 w 699"/>
                <a:gd name="T49" fmla="*/ 7 h 411"/>
                <a:gd name="T50" fmla="*/ 13 w 699"/>
                <a:gd name="T51" fmla="*/ 7 h 411"/>
                <a:gd name="T52" fmla="*/ 12 w 699"/>
                <a:gd name="T53" fmla="*/ 8 h 411"/>
                <a:gd name="T54" fmla="*/ 10 w 699"/>
                <a:gd name="T55" fmla="*/ 9 h 411"/>
                <a:gd name="T56" fmla="*/ 9 w 699"/>
                <a:gd name="T57" fmla="*/ 9 h 411"/>
                <a:gd name="T58" fmla="*/ 7 w 699"/>
                <a:gd name="T59" fmla="*/ 10 h 411"/>
                <a:gd name="T60" fmla="*/ 6 w 699"/>
                <a:gd name="T61" fmla="*/ 10 h 411"/>
                <a:gd name="T62" fmla="*/ 4 w 699"/>
                <a:gd name="T63" fmla="*/ 10 h 411"/>
                <a:gd name="T64" fmla="*/ 2 w 699"/>
                <a:gd name="T65" fmla="*/ 11 h 411"/>
                <a:gd name="T66" fmla="*/ 0 w 699"/>
                <a:gd name="T67" fmla="*/ 11 h 411"/>
                <a:gd name="T68" fmla="*/ 0 w 699"/>
                <a:gd name="T69" fmla="*/ 12 h 411"/>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699" h="411">
                  <a:moveTo>
                    <a:pt x="0" y="411"/>
                  </a:moveTo>
                  <a:lnTo>
                    <a:pt x="70" y="406"/>
                  </a:lnTo>
                  <a:lnTo>
                    <a:pt x="139" y="402"/>
                  </a:lnTo>
                  <a:lnTo>
                    <a:pt x="205" y="391"/>
                  </a:lnTo>
                  <a:lnTo>
                    <a:pt x="267" y="378"/>
                  </a:lnTo>
                  <a:lnTo>
                    <a:pt x="330" y="361"/>
                  </a:lnTo>
                  <a:lnTo>
                    <a:pt x="387" y="341"/>
                  </a:lnTo>
                  <a:lnTo>
                    <a:pt x="439" y="318"/>
                  </a:lnTo>
                  <a:lnTo>
                    <a:pt x="489" y="294"/>
                  </a:lnTo>
                  <a:lnTo>
                    <a:pt x="534" y="264"/>
                  </a:lnTo>
                  <a:lnTo>
                    <a:pt x="575" y="232"/>
                  </a:lnTo>
                  <a:lnTo>
                    <a:pt x="612" y="200"/>
                  </a:lnTo>
                  <a:lnTo>
                    <a:pt x="641" y="164"/>
                  </a:lnTo>
                  <a:lnTo>
                    <a:pt x="665" y="124"/>
                  </a:lnTo>
                  <a:lnTo>
                    <a:pt x="683" y="85"/>
                  </a:lnTo>
                  <a:lnTo>
                    <a:pt x="693" y="43"/>
                  </a:lnTo>
                  <a:lnTo>
                    <a:pt x="699" y="0"/>
                  </a:lnTo>
                  <a:lnTo>
                    <a:pt x="662" y="0"/>
                  </a:lnTo>
                  <a:lnTo>
                    <a:pt x="660" y="37"/>
                  </a:lnTo>
                  <a:lnTo>
                    <a:pt x="649" y="74"/>
                  </a:lnTo>
                  <a:lnTo>
                    <a:pt x="634" y="108"/>
                  </a:lnTo>
                  <a:lnTo>
                    <a:pt x="612" y="143"/>
                  </a:lnTo>
                  <a:lnTo>
                    <a:pt x="585" y="175"/>
                  </a:lnTo>
                  <a:lnTo>
                    <a:pt x="554" y="207"/>
                  </a:lnTo>
                  <a:lnTo>
                    <a:pt x="516" y="236"/>
                  </a:lnTo>
                  <a:lnTo>
                    <a:pt x="474" y="261"/>
                  </a:lnTo>
                  <a:lnTo>
                    <a:pt x="426" y="287"/>
                  </a:lnTo>
                  <a:lnTo>
                    <a:pt x="373" y="308"/>
                  </a:lnTo>
                  <a:lnTo>
                    <a:pt x="320" y="327"/>
                  </a:lnTo>
                  <a:lnTo>
                    <a:pt x="259" y="345"/>
                  </a:lnTo>
                  <a:lnTo>
                    <a:pt x="199" y="357"/>
                  </a:lnTo>
                  <a:lnTo>
                    <a:pt x="136" y="367"/>
                  </a:lnTo>
                  <a:lnTo>
                    <a:pt x="70" y="373"/>
                  </a:lnTo>
                  <a:lnTo>
                    <a:pt x="0" y="374"/>
                  </a:lnTo>
                  <a:lnTo>
                    <a:pt x="0" y="411"/>
                  </a:lnTo>
                  <a:close/>
                </a:path>
              </a:pathLst>
            </a:custGeom>
            <a:solidFill>
              <a:srgbClr val="33996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337" name="Freeform 23"/>
            <p:cNvSpPr>
              <a:spLocks/>
            </p:cNvSpPr>
            <p:nvPr/>
          </p:nvSpPr>
          <p:spPr bwMode="auto">
            <a:xfrm>
              <a:off x="781" y="3729"/>
              <a:ext cx="116" cy="69"/>
            </a:xfrm>
            <a:custGeom>
              <a:avLst/>
              <a:gdLst>
                <a:gd name="T0" fmla="*/ 0 w 699"/>
                <a:gd name="T1" fmla="*/ 0 h 411"/>
                <a:gd name="T2" fmla="*/ 0 w 699"/>
                <a:gd name="T3" fmla="*/ 1 h 411"/>
                <a:gd name="T4" fmla="*/ 0 w 699"/>
                <a:gd name="T5" fmla="*/ 2 h 411"/>
                <a:gd name="T6" fmla="*/ 1 w 699"/>
                <a:gd name="T7" fmla="*/ 4 h 411"/>
                <a:gd name="T8" fmla="*/ 2 w 699"/>
                <a:gd name="T9" fmla="*/ 5 h 411"/>
                <a:gd name="T10" fmla="*/ 2 w 699"/>
                <a:gd name="T11" fmla="*/ 6 h 411"/>
                <a:gd name="T12" fmla="*/ 3 w 699"/>
                <a:gd name="T13" fmla="*/ 7 h 411"/>
                <a:gd name="T14" fmla="*/ 5 w 699"/>
                <a:gd name="T15" fmla="*/ 7 h 411"/>
                <a:gd name="T16" fmla="*/ 6 w 699"/>
                <a:gd name="T17" fmla="*/ 8 h 411"/>
                <a:gd name="T18" fmla="*/ 7 w 699"/>
                <a:gd name="T19" fmla="*/ 9 h 411"/>
                <a:gd name="T20" fmla="*/ 9 w 699"/>
                <a:gd name="T21" fmla="*/ 10 h 411"/>
                <a:gd name="T22" fmla="*/ 10 w 699"/>
                <a:gd name="T23" fmla="*/ 10 h 411"/>
                <a:gd name="T24" fmla="*/ 12 w 699"/>
                <a:gd name="T25" fmla="*/ 11 h 411"/>
                <a:gd name="T26" fmla="*/ 14 w 699"/>
                <a:gd name="T27" fmla="*/ 11 h 411"/>
                <a:gd name="T28" fmla="*/ 15 w 699"/>
                <a:gd name="T29" fmla="*/ 11 h 411"/>
                <a:gd name="T30" fmla="*/ 17 w 699"/>
                <a:gd name="T31" fmla="*/ 11 h 411"/>
                <a:gd name="T32" fmla="*/ 19 w 699"/>
                <a:gd name="T33" fmla="*/ 12 h 411"/>
                <a:gd name="T34" fmla="*/ 19 w 699"/>
                <a:gd name="T35" fmla="*/ 11 h 411"/>
                <a:gd name="T36" fmla="*/ 17 w 699"/>
                <a:gd name="T37" fmla="*/ 11 h 411"/>
                <a:gd name="T38" fmla="*/ 15 w 699"/>
                <a:gd name="T39" fmla="*/ 10 h 411"/>
                <a:gd name="T40" fmla="*/ 14 w 699"/>
                <a:gd name="T41" fmla="*/ 10 h 411"/>
                <a:gd name="T42" fmla="*/ 12 w 699"/>
                <a:gd name="T43" fmla="*/ 10 h 411"/>
                <a:gd name="T44" fmla="*/ 10 w 699"/>
                <a:gd name="T45" fmla="*/ 9 h 411"/>
                <a:gd name="T46" fmla="*/ 9 w 699"/>
                <a:gd name="T47" fmla="*/ 9 h 411"/>
                <a:gd name="T48" fmla="*/ 7 w 699"/>
                <a:gd name="T49" fmla="*/ 8 h 411"/>
                <a:gd name="T50" fmla="*/ 6 w 699"/>
                <a:gd name="T51" fmla="*/ 7 h 411"/>
                <a:gd name="T52" fmla="*/ 5 w 699"/>
                <a:gd name="T53" fmla="*/ 7 h 411"/>
                <a:gd name="T54" fmla="*/ 4 w 699"/>
                <a:gd name="T55" fmla="*/ 6 h 411"/>
                <a:gd name="T56" fmla="*/ 3 w 699"/>
                <a:gd name="T57" fmla="*/ 5 h 411"/>
                <a:gd name="T58" fmla="*/ 2 w 699"/>
                <a:gd name="T59" fmla="*/ 4 h 411"/>
                <a:gd name="T60" fmla="*/ 2 w 699"/>
                <a:gd name="T61" fmla="*/ 3 h 411"/>
                <a:gd name="T62" fmla="*/ 1 w 699"/>
                <a:gd name="T63" fmla="*/ 2 h 411"/>
                <a:gd name="T64" fmla="*/ 1 w 699"/>
                <a:gd name="T65" fmla="*/ 1 h 411"/>
                <a:gd name="T66" fmla="*/ 1 w 699"/>
                <a:gd name="T67" fmla="*/ 0 h 411"/>
                <a:gd name="T68" fmla="*/ 0 w 699"/>
                <a:gd name="T69" fmla="*/ 0 h 411"/>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699" h="411">
                  <a:moveTo>
                    <a:pt x="0" y="0"/>
                  </a:moveTo>
                  <a:lnTo>
                    <a:pt x="5" y="43"/>
                  </a:lnTo>
                  <a:lnTo>
                    <a:pt x="15" y="85"/>
                  </a:lnTo>
                  <a:lnTo>
                    <a:pt x="33" y="124"/>
                  </a:lnTo>
                  <a:lnTo>
                    <a:pt x="58" y="164"/>
                  </a:lnTo>
                  <a:lnTo>
                    <a:pt x="87" y="200"/>
                  </a:lnTo>
                  <a:lnTo>
                    <a:pt x="124" y="232"/>
                  </a:lnTo>
                  <a:lnTo>
                    <a:pt x="166" y="264"/>
                  </a:lnTo>
                  <a:lnTo>
                    <a:pt x="210" y="294"/>
                  </a:lnTo>
                  <a:lnTo>
                    <a:pt x="260" y="318"/>
                  </a:lnTo>
                  <a:lnTo>
                    <a:pt x="312" y="341"/>
                  </a:lnTo>
                  <a:lnTo>
                    <a:pt x="370" y="361"/>
                  </a:lnTo>
                  <a:lnTo>
                    <a:pt x="430" y="378"/>
                  </a:lnTo>
                  <a:lnTo>
                    <a:pt x="495" y="391"/>
                  </a:lnTo>
                  <a:lnTo>
                    <a:pt x="560" y="402"/>
                  </a:lnTo>
                  <a:lnTo>
                    <a:pt x="629" y="406"/>
                  </a:lnTo>
                  <a:lnTo>
                    <a:pt x="699" y="411"/>
                  </a:lnTo>
                  <a:lnTo>
                    <a:pt x="699" y="374"/>
                  </a:lnTo>
                  <a:lnTo>
                    <a:pt x="629" y="373"/>
                  </a:lnTo>
                  <a:lnTo>
                    <a:pt x="562" y="367"/>
                  </a:lnTo>
                  <a:lnTo>
                    <a:pt x="500" y="357"/>
                  </a:lnTo>
                  <a:lnTo>
                    <a:pt x="438" y="345"/>
                  </a:lnTo>
                  <a:lnTo>
                    <a:pt x="380" y="327"/>
                  </a:lnTo>
                  <a:lnTo>
                    <a:pt x="325" y="308"/>
                  </a:lnTo>
                  <a:lnTo>
                    <a:pt x="274" y="287"/>
                  </a:lnTo>
                  <a:lnTo>
                    <a:pt x="226" y="261"/>
                  </a:lnTo>
                  <a:lnTo>
                    <a:pt x="183" y="236"/>
                  </a:lnTo>
                  <a:lnTo>
                    <a:pt x="145" y="207"/>
                  </a:lnTo>
                  <a:lnTo>
                    <a:pt x="113" y="175"/>
                  </a:lnTo>
                  <a:lnTo>
                    <a:pt x="87" y="143"/>
                  </a:lnTo>
                  <a:lnTo>
                    <a:pt x="65" y="108"/>
                  </a:lnTo>
                  <a:lnTo>
                    <a:pt x="48" y="74"/>
                  </a:lnTo>
                  <a:lnTo>
                    <a:pt x="40" y="37"/>
                  </a:lnTo>
                  <a:lnTo>
                    <a:pt x="37" y="0"/>
                  </a:lnTo>
                  <a:lnTo>
                    <a:pt x="0" y="0"/>
                  </a:lnTo>
                  <a:close/>
                </a:path>
              </a:pathLst>
            </a:custGeom>
            <a:solidFill>
              <a:srgbClr val="33996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338" name="Freeform 24"/>
            <p:cNvSpPr>
              <a:spLocks/>
            </p:cNvSpPr>
            <p:nvPr/>
          </p:nvSpPr>
          <p:spPr bwMode="auto">
            <a:xfrm>
              <a:off x="781" y="3661"/>
              <a:ext cx="116" cy="68"/>
            </a:xfrm>
            <a:custGeom>
              <a:avLst/>
              <a:gdLst>
                <a:gd name="T0" fmla="*/ 19 w 699"/>
                <a:gd name="T1" fmla="*/ 0 h 408"/>
                <a:gd name="T2" fmla="*/ 17 w 699"/>
                <a:gd name="T3" fmla="*/ 0 h 408"/>
                <a:gd name="T4" fmla="*/ 15 w 699"/>
                <a:gd name="T5" fmla="*/ 0 h 408"/>
                <a:gd name="T6" fmla="*/ 14 w 699"/>
                <a:gd name="T7" fmla="*/ 1 h 408"/>
                <a:gd name="T8" fmla="*/ 12 w 699"/>
                <a:gd name="T9" fmla="*/ 1 h 408"/>
                <a:gd name="T10" fmla="*/ 10 w 699"/>
                <a:gd name="T11" fmla="*/ 1 h 408"/>
                <a:gd name="T12" fmla="*/ 9 w 699"/>
                <a:gd name="T13" fmla="*/ 2 h 408"/>
                <a:gd name="T14" fmla="*/ 7 w 699"/>
                <a:gd name="T15" fmla="*/ 3 h 408"/>
                <a:gd name="T16" fmla="*/ 6 w 699"/>
                <a:gd name="T17" fmla="*/ 3 h 408"/>
                <a:gd name="T18" fmla="*/ 5 w 699"/>
                <a:gd name="T19" fmla="*/ 4 h 408"/>
                <a:gd name="T20" fmla="*/ 3 w 699"/>
                <a:gd name="T21" fmla="*/ 5 h 408"/>
                <a:gd name="T22" fmla="*/ 2 w 699"/>
                <a:gd name="T23" fmla="*/ 6 h 408"/>
                <a:gd name="T24" fmla="*/ 2 w 699"/>
                <a:gd name="T25" fmla="*/ 7 h 408"/>
                <a:gd name="T26" fmla="*/ 1 w 699"/>
                <a:gd name="T27" fmla="*/ 8 h 408"/>
                <a:gd name="T28" fmla="*/ 0 w 699"/>
                <a:gd name="T29" fmla="*/ 9 h 408"/>
                <a:gd name="T30" fmla="*/ 0 w 699"/>
                <a:gd name="T31" fmla="*/ 10 h 408"/>
                <a:gd name="T32" fmla="*/ 0 w 699"/>
                <a:gd name="T33" fmla="*/ 11 h 408"/>
                <a:gd name="T34" fmla="*/ 1 w 699"/>
                <a:gd name="T35" fmla="*/ 11 h 408"/>
                <a:gd name="T36" fmla="*/ 1 w 699"/>
                <a:gd name="T37" fmla="*/ 10 h 408"/>
                <a:gd name="T38" fmla="*/ 1 w 699"/>
                <a:gd name="T39" fmla="*/ 9 h 408"/>
                <a:gd name="T40" fmla="*/ 2 w 699"/>
                <a:gd name="T41" fmla="*/ 8 h 408"/>
                <a:gd name="T42" fmla="*/ 2 w 699"/>
                <a:gd name="T43" fmla="*/ 8 h 408"/>
                <a:gd name="T44" fmla="*/ 3 w 699"/>
                <a:gd name="T45" fmla="*/ 7 h 408"/>
                <a:gd name="T46" fmla="*/ 4 w 699"/>
                <a:gd name="T47" fmla="*/ 6 h 408"/>
                <a:gd name="T48" fmla="*/ 5 w 699"/>
                <a:gd name="T49" fmla="*/ 5 h 408"/>
                <a:gd name="T50" fmla="*/ 6 w 699"/>
                <a:gd name="T51" fmla="*/ 4 h 408"/>
                <a:gd name="T52" fmla="*/ 7 w 699"/>
                <a:gd name="T53" fmla="*/ 4 h 408"/>
                <a:gd name="T54" fmla="*/ 9 w 699"/>
                <a:gd name="T55" fmla="*/ 3 h 408"/>
                <a:gd name="T56" fmla="*/ 10 w 699"/>
                <a:gd name="T57" fmla="*/ 2 h 408"/>
                <a:gd name="T58" fmla="*/ 12 w 699"/>
                <a:gd name="T59" fmla="*/ 2 h 408"/>
                <a:gd name="T60" fmla="*/ 14 w 699"/>
                <a:gd name="T61" fmla="*/ 2 h 408"/>
                <a:gd name="T62" fmla="*/ 15 w 699"/>
                <a:gd name="T63" fmla="*/ 1 h 408"/>
                <a:gd name="T64" fmla="*/ 17 w 699"/>
                <a:gd name="T65" fmla="*/ 1 h 408"/>
                <a:gd name="T66" fmla="*/ 19 w 699"/>
                <a:gd name="T67" fmla="*/ 1 h 408"/>
                <a:gd name="T68" fmla="*/ 19 w 699"/>
                <a:gd name="T69" fmla="*/ 0 h 408"/>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699" h="408">
                  <a:moveTo>
                    <a:pt x="699" y="0"/>
                  </a:moveTo>
                  <a:lnTo>
                    <a:pt x="629" y="4"/>
                  </a:lnTo>
                  <a:lnTo>
                    <a:pt x="560" y="9"/>
                  </a:lnTo>
                  <a:lnTo>
                    <a:pt x="495" y="18"/>
                  </a:lnTo>
                  <a:lnTo>
                    <a:pt x="430" y="32"/>
                  </a:lnTo>
                  <a:lnTo>
                    <a:pt x="370" y="48"/>
                  </a:lnTo>
                  <a:lnTo>
                    <a:pt x="312" y="68"/>
                  </a:lnTo>
                  <a:lnTo>
                    <a:pt x="260" y="93"/>
                  </a:lnTo>
                  <a:lnTo>
                    <a:pt x="210" y="117"/>
                  </a:lnTo>
                  <a:lnTo>
                    <a:pt x="166" y="146"/>
                  </a:lnTo>
                  <a:lnTo>
                    <a:pt x="124" y="177"/>
                  </a:lnTo>
                  <a:lnTo>
                    <a:pt x="87" y="211"/>
                  </a:lnTo>
                  <a:lnTo>
                    <a:pt x="58" y="246"/>
                  </a:lnTo>
                  <a:lnTo>
                    <a:pt x="33" y="285"/>
                  </a:lnTo>
                  <a:lnTo>
                    <a:pt x="15" y="325"/>
                  </a:lnTo>
                  <a:lnTo>
                    <a:pt x="5" y="366"/>
                  </a:lnTo>
                  <a:lnTo>
                    <a:pt x="0" y="408"/>
                  </a:lnTo>
                  <a:lnTo>
                    <a:pt x="37" y="408"/>
                  </a:lnTo>
                  <a:lnTo>
                    <a:pt x="40" y="371"/>
                  </a:lnTo>
                  <a:lnTo>
                    <a:pt x="48" y="335"/>
                  </a:lnTo>
                  <a:lnTo>
                    <a:pt x="65" y="300"/>
                  </a:lnTo>
                  <a:lnTo>
                    <a:pt x="87" y="268"/>
                  </a:lnTo>
                  <a:lnTo>
                    <a:pt x="113" y="234"/>
                  </a:lnTo>
                  <a:lnTo>
                    <a:pt x="145" y="204"/>
                  </a:lnTo>
                  <a:lnTo>
                    <a:pt x="183" y="175"/>
                  </a:lnTo>
                  <a:lnTo>
                    <a:pt x="226" y="149"/>
                  </a:lnTo>
                  <a:lnTo>
                    <a:pt x="274" y="124"/>
                  </a:lnTo>
                  <a:lnTo>
                    <a:pt x="325" y="103"/>
                  </a:lnTo>
                  <a:lnTo>
                    <a:pt x="380" y="83"/>
                  </a:lnTo>
                  <a:lnTo>
                    <a:pt x="438" y="66"/>
                  </a:lnTo>
                  <a:lnTo>
                    <a:pt x="500" y="53"/>
                  </a:lnTo>
                  <a:lnTo>
                    <a:pt x="562" y="44"/>
                  </a:lnTo>
                  <a:lnTo>
                    <a:pt x="629" y="38"/>
                  </a:lnTo>
                  <a:lnTo>
                    <a:pt x="699" y="37"/>
                  </a:lnTo>
                  <a:lnTo>
                    <a:pt x="699" y="0"/>
                  </a:lnTo>
                  <a:close/>
                </a:path>
              </a:pathLst>
            </a:custGeom>
            <a:solidFill>
              <a:srgbClr val="33996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grpSp>
        <p:nvGrpSpPr>
          <p:cNvPr id="21529" name="Group 25"/>
          <p:cNvGrpSpPr>
            <a:grpSpLocks/>
          </p:cNvGrpSpPr>
          <p:nvPr/>
        </p:nvGrpSpPr>
        <p:grpSpPr bwMode="auto">
          <a:xfrm>
            <a:off x="3886200" y="381000"/>
            <a:ext cx="928688" cy="1255713"/>
            <a:chOff x="-1055" y="2977"/>
            <a:chExt cx="585" cy="791"/>
          </a:xfrm>
        </p:grpSpPr>
        <p:sp>
          <p:nvSpPr>
            <p:cNvPr id="11307" name="Freeform 26"/>
            <p:cNvSpPr>
              <a:spLocks/>
            </p:cNvSpPr>
            <p:nvPr/>
          </p:nvSpPr>
          <p:spPr bwMode="auto">
            <a:xfrm>
              <a:off x="-1052" y="2979"/>
              <a:ext cx="580" cy="594"/>
            </a:xfrm>
            <a:custGeom>
              <a:avLst/>
              <a:gdLst>
                <a:gd name="T0" fmla="*/ 17 w 3476"/>
                <a:gd name="T1" fmla="*/ 48 h 3559"/>
                <a:gd name="T2" fmla="*/ 20 w 3476"/>
                <a:gd name="T3" fmla="*/ 44 h 3559"/>
                <a:gd name="T4" fmla="*/ 23 w 3476"/>
                <a:gd name="T5" fmla="*/ 41 h 3559"/>
                <a:gd name="T6" fmla="*/ 26 w 3476"/>
                <a:gd name="T7" fmla="*/ 38 h 3559"/>
                <a:gd name="T8" fmla="*/ 30 w 3476"/>
                <a:gd name="T9" fmla="*/ 36 h 3559"/>
                <a:gd name="T10" fmla="*/ 34 w 3476"/>
                <a:gd name="T11" fmla="*/ 33 h 3559"/>
                <a:gd name="T12" fmla="*/ 38 w 3476"/>
                <a:gd name="T13" fmla="*/ 32 h 3559"/>
                <a:gd name="T14" fmla="*/ 42 w 3476"/>
                <a:gd name="T15" fmla="*/ 31 h 3559"/>
                <a:gd name="T16" fmla="*/ 45 w 3476"/>
                <a:gd name="T17" fmla="*/ 30 h 3559"/>
                <a:gd name="T18" fmla="*/ 49 w 3476"/>
                <a:gd name="T19" fmla="*/ 30 h 3559"/>
                <a:gd name="T20" fmla="*/ 52 w 3476"/>
                <a:gd name="T21" fmla="*/ 31 h 3559"/>
                <a:gd name="T22" fmla="*/ 55 w 3476"/>
                <a:gd name="T23" fmla="*/ 32 h 3559"/>
                <a:gd name="T24" fmla="*/ 58 w 3476"/>
                <a:gd name="T25" fmla="*/ 34 h 3559"/>
                <a:gd name="T26" fmla="*/ 60 w 3476"/>
                <a:gd name="T27" fmla="*/ 36 h 3559"/>
                <a:gd name="T28" fmla="*/ 61 w 3476"/>
                <a:gd name="T29" fmla="*/ 38 h 3559"/>
                <a:gd name="T30" fmla="*/ 62 w 3476"/>
                <a:gd name="T31" fmla="*/ 41 h 3559"/>
                <a:gd name="T32" fmla="*/ 63 w 3476"/>
                <a:gd name="T33" fmla="*/ 45 h 3559"/>
                <a:gd name="T34" fmla="*/ 62 w 3476"/>
                <a:gd name="T35" fmla="*/ 48 h 3559"/>
                <a:gd name="T36" fmla="*/ 60 w 3476"/>
                <a:gd name="T37" fmla="*/ 51 h 3559"/>
                <a:gd name="T38" fmla="*/ 57 w 3476"/>
                <a:gd name="T39" fmla="*/ 55 h 3559"/>
                <a:gd name="T40" fmla="*/ 53 w 3476"/>
                <a:gd name="T41" fmla="*/ 57 h 3559"/>
                <a:gd name="T42" fmla="*/ 49 w 3476"/>
                <a:gd name="T43" fmla="*/ 60 h 3559"/>
                <a:gd name="T44" fmla="*/ 45 w 3476"/>
                <a:gd name="T45" fmla="*/ 62 h 3559"/>
                <a:gd name="T46" fmla="*/ 40 w 3476"/>
                <a:gd name="T47" fmla="*/ 64 h 3559"/>
                <a:gd name="T48" fmla="*/ 35 w 3476"/>
                <a:gd name="T49" fmla="*/ 65 h 3559"/>
                <a:gd name="T50" fmla="*/ 31 w 3476"/>
                <a:gd name="T51" fmla="*/ 66 h 3559"/>
                <a:gd name="T52" fmla="*/ 27 w 3476"/>
                <a:gd name="T53" fmla="*/ 67 h 3559"/>
                <a:gd name="T54" fmla="*/ 48 w 3476"/>
                <a:gd name="T55" fmla="*/ 99 h 3559"/>
                <a:gd name="T56" fmla="*/ 58 w 3476"/>
                <a:gd name="T57" fmla="*/ 78 h 3559"/>
                <a:gd name="T58" fmla="*/ 62 w 3476"/>
                <a:gd name="T59" fmla="*/ 77 h 3559"/>
                <a:gd name="T60" fmla="*/ 66 w 3476"/>
                <a:gd name="T61" fmla="*/ 77 h 3559"/>
                <a:gd name="T62" fmla="*/ 70 w 3476"/>
                <a:gd name="T63" fmla="*/ 76 h 3559"/>
                <a:gd name="T64" fmla="*/ 74 w 3476"/>
                <a:gd name="T65" fmla="*/ 75 h 3559"/>
                <a:gd name="T66" fmla="*/ 79 w 3476"/>
                <a:gd name="T67" fmla="*/ 73 h 3559"/>
                <a:gd name="T68" fmla="*/ 84 w 3476"/>
                <a:gd name="T69" fmla="*/ 70 h 3559"/>
                <a:gd name="T70" fmla="*/ 88 w 3476"/>
                <a:gd name="T71" fmla="*/ 65 h 3559"/>
                <a:gd name="T72" fmla="*/ 92 w 3476"/>
                <a:gd name="T73" fmla="*/ 60 h 3559"/>
                <a:gd name="T74" fmla="*/ 94 w 3476"/>
                <a:gd name="T75" fmla="*/ 54 h 3559"/>
                <a:gd name="T76" fmla="*/ 96 w 3476"/>
                <a:gd name="T77" fmla="*/ 48 h 3559"/>
                <a:gd name="T78" fmla="*/ 97 w 3476"/>
                <a:gd name="T79" fmla="*/ 41 h 3559"/>
                <a:gd name="T80" fmla="*/ 96 w 3476"/>
                <a:gd name="T81" fmla="*/ 35 h 3559"/>
                <a:gd name="T82" fmla="*/ 95 w 3476"/>
                <a:gd name="T83" fmla="*/ 28 h 3559"/>
                <a:gd name="T84" fmla="*/ 93 w 3476"/>
                <a:gd name="T85" fmla="*/ 22 h 3559"/>
                <a:gd name="T86" fmla="*/ 89 w 3476"/>
                <a:gd name="T87" fmla="*/ 17 h 3559"/>
                <a:gd name="T88" fmla="*/ 82 w 3476"/>
                <a:gd name="T89" fmla="*/ 11 h 3559"/>
                <a:gd name="T90" fmla="*/ 73 w 3476"/>
                <a:gd name="T91" fmla="*/ 6 h 3559"/>
                <a:gd name="T92" fmla="*/ 63 w 3476"/>
                <a:gd name="T93" fmla="*/ 2 h 3559"/>
                <a:gd name="T94" fmla="*/ 54 w 3476"/>
                <a:gd name="T95" fmla="*/ 0 h 3559"/>
                <a:gd name="T96" fmla="*/ 45 w 3476"/>
                <a:gd name="T97" fmla="*/ 0 h 3559"/>
                <a:gd name="T98" fmla="*/ 36 w 3476"/>
                <a:gd name="T99" fmla="*/ 2 h 3559"/>
                <a:gd name="T100" fmla="*/ 27 w 3476"/>
                <a:gd name="T101" fmla="*/ 5 h 3559"/>
                <a:gd name="T102" fmla="*/ 19 w 3476"/>
                <a:gd name="T103" fmla="*/ 9 h 3559"/>
                <a:gd name="T104" fmla="*/ 12 w 3476"/>
                <a:gd name="T105" fmla="*/ 15 h 3559"/>
                <a:gd name="T106" fmla="*/ 6 w 3476"/>
                <a:gd name="T107" fmla="*/ 21 h 3559"/>
                <a:gd name="T108" fmla="*/ 0 w 3476"/>
                <a:gd name="T109" fmla="*/ 29 h 3559"/>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3476" h="3559">
                  <a:moveTo>
                    <a:pt x="0" y="1044"/>
                  </a:moveTo>
                  <a:lnTo>
                    <a:pt x="562" y="1776"/>
                  </a:lnTo>
                  <a:lnTo>
                    <a:pt x="599" y="1726"/>
                  </a:lnTo>
                  <a:lnTo>
                    <a:pt x="637" y="1677"/>
                  </a:lnTo>
                  <a:lnTo>
                    <a:pt x="674" y="1631"/>
                  </a:lnTo>
                  <a:lnTo>
                    <a:pt x="710" y="1588"/>
                  </a:lnTo>
                  <a:lnTo>
                    <a:pt x="747" y="1546"/>
                  </a:lnTo>
                  <a:lnTo>
                    <a:pt x="785" y="1507"/>
                  </a:lnTo>
                  <a:lnTo>
                    <a:pt x="823" y="1470"/>
                  </a:lnTo>
                  <a:lnTo>
                    <a:pt x="862" y="1433"/>
                  </a:lnTo>
                  <a:lnTo>
                    <a:pt x="902" y="1399"/>
                  </a:lnTo>
                  <a:lnTo>
                    <a:pt x="943" y="1367"/>
                  </a:lnTo>
                  <a:lnTo>
                    <a:pt x="986" y="1335"/>
                  </a:lnTo>
                  <a:lnTo>
                    <a:pt x="1029" y="1306"/>
                  </a:lnTo>
                  <a:lnTo>
                    <a:pt x="1074" y="1277"/>
                  </a:lnTo>
                  <a:lnTo>
                    <a:pt x="1122" y="1251"/>
                  </a:lnTo>
                  <a:lnTo>
                    <a:pt x="1170" y="1225"/>
                  </a:lnTo>
                  <a:lnTo>
                    <a:pt x="1220" y="1199"/>
                  </a:lnTo>
                  <a:lnTo>
                    <a:pt x="1267" y="1180"/>
                  </a:lnTo>
                  <a:lnTo>
                    <a:pt x="1311" y="1161"/>
                  </a:lnTo>
                  <a:lnTo>
                    <a:pt x="1357" y="1145"/>
                  </a:lnTo>
                  <a:lnTo>
                    <a:pt x="1403" y="1131"/>
                  </a:lnTo>
                  <a:lnTo>
                    <a:pt x="1449" y="1119"/>
                  </a:lnTo>
                  <a:lnTo>
                    <a:pt x="1493" y="1109"/>
                  </a:lnTo>
                  <a:lnTo>
                    <a:pt x="1538" y="1101"/>
                  </a:lnTo>
                  <a:lnTo>
                    <a:pt x="1581" y="1095"/>
                  </a:lnTo>
                  <a:lnTo>
                    <a:pt x="1625" y="1092"/>
                  </a:lnTo>
                  <a:lnTo>
                    <a:pt x="1667" y="1090"/>
                  </a:lnTo>
                  <a:lnTo>
                    <a:pt x="1709" y="1090"/>
                  </a:lnTo>
                  <a:lnTo>
                    <a:pt x="1752" y="1093"/>
                  </a:lnTo>
                  <a:lnTo>
                    <a:pt x="1791" y="1096"/>
                  </a:lnTo>
                  <a:lnTo>
                    <a:pt x="1831" y="1103"/>
                  </a:lnTo>
                  <a:lnTo>
                    <a:pt x="1869" y="1111"/>
                  </a:lnTo>
                  <a:lnTo>
                    <a:pt x="1906" y="1122"/>
                  </a:lnTo>
                  <a:lnTo>
                    <a:pt x="1940" y="1135"/>
                  </a:lnTo>
                  <a:lnTo>
                    <a:pt x="1975" y="1150"/>
                  </a:lnTo>
                  <a:lnTo>
                    <a:pt x="2007" y="1165"/>
                  </a:lnTo>
                  <a:lnTo>
                    <a:pt x="2037" y="1183"/>
                  </a:lnTo>
                  <a:lnTo>
                    <a:pt x="2066" y="1203"/>
                  </a:lnTo>
                  <a:lnTo>
                    <a:pt x="2094" y="1226"/>
                  </a:lnTo>
                  <a:lnTo>
                    <a:pt x="2120" y="1251"/>
                  </a:lnTo>
                  <a:lnTo>
                    <a:pt x="2143" y="1276"/>
                  </a:lnTo>
                  <a:lnTo>
                    <a:pt x="2165" y="1305"/>
                  </a:lnTo>
                  <a:lnTo>
                    <a:pt x="2182" y="1334"/>
                  </a:lnTo>
                  <a:lnTo>
                    <a:pt x="2200" y="1367"/>
                  </a:lnTo>
                  <a:lnTo>
                    <a:pt x="2214" y="1400"/>
                  </a:lnTo>
                  <a:lnTo>
                    <a:pt x="2226" y="1435"/>
                  </a:lnTo>
                  <a:lnTo>
                    <a:pt x="2236" y="1473"/>
                  </a:lnTo>
                  <a:lnTo>
                    <a:pt x="2243" y="1513"/>
                  </a:lnTo>
                  <a:lnTo>
                    <a:pt x="2246" y="1554"/>
                  </a:lnTo>
                  <a:lnTo>
                    <a:pt x="2246" y="1597"/>
                  </a:lnTo>
                  <a:lnTo>
                    <a:pt x="2240" y="1642"/>
                  </a:lnTo>
                  <a:lnTo>
                    <a:pt x="2230" y="1683"/>
                  </a:lnTo>
                  <a:lnTo>
                    <a:pt x="2214" y="1725"/>
                  </a:lnTo>
                  <a:lnTo>
                    <a:pt x="2196" y="1766"/>
                  </a:lnTo>
                  <a:lnTo>
                    <a:pt x="2172" y="1807"/>
                  </a:lnTo>
                  <a:lnTo>
                    <a:pt x="2144" y="1847"/>
                  </a:lnTo>
                  <a:lnTo>
                    <a:pt x="2113" y="1884"/>
                  </a:lnTo>
                  <a:lnTo>
                    <a:pt x="2079" y="1921"/>
                  </a:lnTo>
                  <a:lnTo>
                    <a:pt x="2042" y="1957"/>
                  </a:lnTo>
                  <a:lnTo>
                    <a:pt x="2000" y="1993"/>
                  </a:lnTo>
                  <a:lnTo>
                    <a:pt x="1957" y="2027"/>
                  </a:lnTo>
                  <a:lnTo>
                    <a:pt x="1911" y="2060"/>
                  </a:lnTo>
                  <a:lnTo>
                    <a:pt x="1863" y="2092"/>
                  </a:lnTo>
                  <a:lnTo>
                    <a:pt x="1813" y="2122"/>
                  </a:lnTo>
                  <a:lnTo>
                    <a:pt x="1762" y="2151"/>
                  </a:lnTo>
                  <a:lnTo>
                    <a:pt x="1709" y="2179"/>
                  </a:lnTo>
                  <a:lnTo>
                    <a:pt x="1654" y="2205"/>
                  </a:lnTo>
                  <a:lnTo>
                    <a:pt x="1600" y="2229"/>
                  </a:lnTo>
                  <a:lnTo>
                    <a:pt x="1543" y="2253"/>
                  </a:lnTo>
                  <a:lnTo>
                    <a:pt x="1487" y="2274"/>
                  </a:lnTo>
                  <a:lnTo>
                    <a:pt x="1430" y="2294"/>
                  </a:lnTo>
                  <a:lnTo>
                    <a:pt x="1374" y="2311"/>
                  </a:lnTo>
                  <a:lnTo>
                    <a:pt x="1318" y="2328"/>
                  </a:lnTo>
                  <a:lnTo>
                    <a:pt x="1261" y="2343"/>
                  </a:lnTo>
                  <a:lnTo>
                    <a:pt x="1205" y="2356"/>
                  </a:lnTo>
                  <a:lnTo>
                    <a:pt x="1152" y="2367"/>
                  </a:lnTo>
                  <a:lnTo>
                    <a:pt x="1100" y="2376"/>
                  </a:lnTo>
                  <a:lnTo>
                    <a:pt x="1047" y="2384"/>
                  </a:lnTo>
                  <a:lnTo>
                    <a:pt x="999" y="2389"/>
                  </a:lnTo>
                  <a:lnTo>
                    <a:pt x="950" y="2392"/>
                  </a:lnTo>
                  <a:lnTo>
                    <a:pt x="905" y="2393"/>
                  </a:lnTo>
                  <a:lnTo>
                    <a:pt x="1274" y="3559"/>
                  </a:lnTo>
                  <a:lnTo>
                    <a:pt x="1733" y="3559"/>
                  </a:lnTo>
                  <a:lnTo>
                    <a:pt x="1983" y="2787"/>
                  </a:lnTo>
                  <a:lnTo>
                    <a:pt x="2030" y="2787"/>
                  </a:lnTo>
                  <a:lnTo>
                    <a:pt x="2079" y="2784"/>
                  </a:lnTo>
                  <a:lnTo>
                    <a:pt x="2127" y="2782"/>
                  </a:lnTo>
                  <a:lnTo>
                    <a:pt x="2177" y="2780"/>
                  </a:lnTo>
                  <a:lnTo>
                    <a:pt x="2226" y="2774"/>
                  </a:lnTo>
                  <a:lnTo>
                    <a:pt x="2276" y="2769"/>
                  </a:lnTo>
                  <a:lnTo>
                    <a:pt x="2326" y="2763"/>
                  </a:lnTo>
                  <a:lnTo>
                    <a:pt x="2377" y="2755"/>
                  </a:lnTo>
                  <a:lnTo>
                    <a:pt x="2425" y="2748"/>
                  </a:lnTo>
                  <a:lnTo>
                    <a:pt x="2475" y="2739"/>
                  </a:lnTo>
                  <a:lnTo>
                    <a:pt x="2525" y="2726"/>
                  </a:lnTo>
                  <a:lnTo>
                    <a:pt x="2573" y="2715"/>
                  </a:lnTo>
                  <a:lnTo>
                    <a:pt x="2621" y="2703"/>
                  </a:lnTo>
                  <a:lnTo>
                    <a:pt x="2666" y="2688"/>
                  </a:lnTo>
                  <a:lnTo>
                    <a:pt x="2713" y="2673"/>
                  </a:lnTo>
                  <a:lnTo>
                    <a:pt x="2757" y="2655"/>
                  </a:lnTo>
                  <a:lnTo>
                    <a:pt x="2826" y="2625"/>
                  </a:lnTo>
                  <a:lnTo>
                    <a:pt x="2891" y="2588"/>
                  </a:lnTo>
                  <a:lnTo>
                    <a:pt x="2954" y="2548"/>
                  </a:lnTo>
                  <a:lnTo>
                    <a:pt x="3013" y="2502"/>
                  </a:lnTo>
                  <a:lnTo>
                    <a:pt x="3070" y="2452"/>
                  </a:lnTo>
                  <a:lnTo>
                    <a:pt x="3121" y="2399"/>
                  </a:lnTo>
                  <a:lnTo>
                    <a:pt x="3172" y="2342"/>
                  </a:lnTo>
                  <a:lnTo>
                    <a:pt x="3216" y="2282"/>
                  </a:lnTo>
                  <a:lnTo>
                    <a:pt x="3259" y="2217"/>
                  </a:lnTo>
                  <a:lnTo>
                    <a:pt x="3298" y="2150"/>
                  </a:lnTo>
                  <a:lnTo>
                    <a:pt x="3332" y="2081"/>
                  </a:lnTo>
                  <a:lnTo>
                    <a:pt x="3364" y="2009"/>
                  </a:lnTo>
                  <a:lnTo>
                    <a:pt x="3392" y="1936"/>
                  </a:lnTo>
                  <a:lnTo>
                    <a:pt x="3416" y="1861"/>
                  </a:lnTo>
                  <a:lnTo>
                    <a:pt x="3434" y="1784"/>
                  </a:lnTo>
                  <a:lnTo>
                    <a:pt x="3451" y="1706"/>
                  </a:lnTo>
                  <a:lnTo>
                    <a:pt x="3465" y="1629"/>
                  </a:lnTo>
                  <a:lnTo>
                    <a:pt x="3473" y="1550"/>
                  </a:lnTo>
                  <a:lnTo>
                    <a:pt x="3476" y="1472"/>
                  </a:lnTo>
                  <a:lnTo>
                    <a:pt x="3476" y="1393"/>
                  </a:lnTo>
                  <a:lnTo>
                    <a:pt x="3473" y="1316"/>
                  </a:lnTo>
                  <a:lnTo>
                    <a:pt x="3465" y="1238"/>
                  </a:lnTo>
                  <a:lnTo>
                    <a:pt x="3451" y="1161"/>
                  </a:lnTo>
                  <a:lnTo>
                    <a:pt x="3434" y="1086"/>
                  </a:lnTo>
                  <a:lnTo>
                    <a:pt x="3414" y="1014"/>
                  </a:lnTo>
                  <a:lnTo>
                    <a:pt x="3388" y="942"/>
                  </a:lnTo>
                  <a:lnTo>
                    <a:pt x="3359" y="872"/>
                  </a:lnTo>
                  <a:lnTo>
                    <a:pt x="3324" y="805"/>
                  </a:lnTo>
                  <a:lnTo>
                    <a:pt x="3285" y="742"/>
                  </a:lnTo>
                  <a:lnTo>
                    <a:pt x="3241" y="682"/>
                  </a:lnTo>
                  <a:lnTo>
                    <a:pt x="3192" y="625"/>
                  </a:lnTo>
                  <a:lnTo>
                    <a:pt x="3140" y="571"/>
                  </a:lnTo>
                  <a:lnTo>
                    <a:pt x="3035" y="480"/>
                  </a:lnTo>
                  <a:lnTo>
                    <a:pt x="2931" y="397"/>
                  </a:lnTo>
                  <a:lnTo>
                    <a:pt x="2825" y="324"/>
                  </a:lnTo>
                  <a:lnTo>
                    <a:pt x="2716" y="257"/>
                  </a:lnTo>
                  <a:lnTo>
                    <a:pt x="2607" y="199"/>
                  </a:lnTo>
                  <a:lnTo>
                    <a:pt x="2498" y="150"/>
                  </a:lnTo>
                  <a:lnTo>
                    <a:pt x="2387" y="107"/>
                  </a:lnTo>
                  <a:lnTo>
                    <a:pt x="2276" y="72"/>
                  </a:lnTo>
                  <a:lnTo>
                    <a:pt x="2165" y="43"/>
                  </a:lnTo>
                  <a:lnTo>
                    <a:pt x="2054" y="23"/>
                  </a:lnTo>
                  <a:lnTo>
                    <a:pt x="1941" y="8"/>
                  </a:lnTo>
                  <a:lnTo>
                    <a:pt x="1831" y="2"/>
                  </a:lnTo>
                  <a:lnTo>
                    <a:pt x="1722" y="0"/>
                  </a:lnTo>
                  <a:lnTo>
                    <a:pt x="1613" y="7"/>
                  </a:lnTo>
                  <a:lnTo>
                    <a:pt x="1502" y="20"/>
                  </a:lnTo>
                  <a:lnTo>
                    <a:pt x="1396" y="38"/>
                  </a:lnTo>
                  <a:lnTo>
                    <a:pt x="1289" y="63"/>
                  </a:lnTo>
                  <a:lnTo>
                    <a:pt x="1184" y="93"/>
                  </a:lnTo>
                  <a:lnTo>
                    <a:pt x="1082" y="130"/>
                  </a:lnTo>
                  <a:lnTo>
                    <a:pt x="980" y="172"/>
                  </a:lnTo>
                  <a:lnTo>
                    <a:pt x="883" y="218"/>
                  </a:lnTo>
                  <a:lnTo>
                    <a:pt x="786" y="271"/>
                  </a:lnTo>
                  <a:lnTo>
                    <a:pt x="692" y="327"/>
                  </a:lnTo>
                  <a:lnTo>
                    <a:pt x="602" y="391"/>
                  </a:lnTo>
                  <a:lnTo>
                    <a:pt x="514" y="456"/>
                  </a:lnTo>
                  <a:lnTo>
                    <a:pt x="429" y="529"/>
                  </a:lnTo>
                  <a:lnTo>
                    <a:pt x="348" y="604"/>
                  </a:lnTo>
                  <a:lnTo>
                    <a:pt x="270" y="684"/>
                  </a:lnTo>
                  <a:lnTo>
                    <a:pt x="196" y="769"/>
                  </a:lnTo>
                  <a:lnTo>
                    <a:pt x="126" y="857"/>
                  </a:lnTo>
                  <a:lnTo>
                    <a:pt x="60" y="949"/>
                  </a:lnTo>
                  <a:lnTo>
                    <a:pt x="0" y="1044"/>
                  </a:lnTo>
                  <a:close/>
                </a:path>
              </a:pathLst>
            </a:custGeom>
            <a:solidFill>
              <a:srgbClr val="00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308" name="Freeform 27"/>
            <p:cNvSpPr>
              <a:spLocks/>
            </p:cNvSpPr>
            <p:nvPr/>
          </p:nvSpPr>
          <p:spPr bwMode="auto">
            <a:xfrm>
              <a:off x="-1054" y="3152"/>
              <a:ext cx="99" cy="129"/>
            </a:xfrm>
            <a:custGeom>
              <a:avLst/>
              <a:gdLst>
                <a:gd name="T0" fmla="*/ 16 w 591"/>
                <a:gd name="T1" fmla="*/ 20 h 773"/>
                <a:gd name="T2" fmla="*/ 17 w 591"/>
                <a:gd name="T3" fmla="*/ 20 h 773"/>
                <a:gd name="T4" fmla="*/ 1 w 591"/>
                <a:gd name="T5" fmla="*/ 0 h 773"/>
                <a:gd name="T6" fmla="*/ 0 w 591"/>
                <a:gd name="T7" fmla="*/ 1 h 773"/>
                <a:gd name="T8" fmla="*/ 16 w 591"/>
                <a:gd name="T9" fmla="*/ 21 h 773"/>
                <a:gd name="T10" fmla="*/ 17 w 591"/>
                <a:gd name="T11" fmla="*/ 21 h 773"/>
                <a:gd name="T12" fmla="*/ 16 w 591"/>
                <a:gd name="T13" fmla="*/ 21 h 773"/>
                <a:gd name="T14" fmla="*/ 16 w 591"/>
                <a:gd name="T15" fmla="*/ 22 h 773"/>
                <a:gd name="T16" fmla="*/ 17 w 591"/>
                <a:gd name="T17" fmla="*/ 21 h 773"/>
                <a:gd name="T18" fmla="*/ 16 w 591"/>
                <a:gd name="T19" fmla="*/ 20 h 773"/>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591" h="773">
                  <a:moveTo>
                    <a:pt x="562" y="732"/>
                  </a:moveTo>
                  <a:lnTo>
                    <a:pt x="591" y="732"/>
                  </a:lnTo>
                  <a:lnTo>
                    <a:pt x="29" y="0"/>
                  </a:lnTo>
                  <a:lnTo>
                    <a:pt x="0" y="20"/>
                  </a:lnTo>
                  <a:lnTo>
                    <a:pt x="562" y="754"/>
                  </a:lnTo>
                  <a:lnTo>
                    <a:pt x="591" y="754"/>
                  </a:lnTo>
                  <a:lnTo>
                    <a:pt x="562" y="754"/>
                  </a:lnTo>
                  <a:lnTo>
                    <a:pt x="576" y="773"/>
                  </a:lnTo>
                  <a:lnTo>
                    <a:pt x="591" y="754"/>
                  </a:lnTo>
                  <a:lnTo>
                    <a:pt x="562" y="732"/>
                  </a:lnTo>
                  <a:close/>
                </a:path>
              </a:pathLst>
            </a:custGeom>
            <a:solidFill>
              <a:srgbClr val="00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309" name="Freeform 28"/>
            <p:cNvSpPr>
              <a:spLocks/>
            </p:cNvSpPr>
            <p:nvPr/>
          </p:nvSpPr>
          <p:spPr bwMode="auto">
            <a:xfrm>
              <a:off x="-960" y="3177"/>
              <a:ext cx="113" cy="100"/>
            </a:xfrm>
            <a:custGeom>
              <a:avLst/>
              <a:gdLst>
                <a:gd name="T0" fmla="*/ 18 w 679"/>
                <a:gd name="T1" fmla="*/ 0 h 605"/>
                <a:gd name="T2" fmla="*/ 17 w 679"/>
                <a:gd name="T3" fmla="*/ 1 h 605"/>
                <a:gd name="T4" fmla="*/ 16 w 679"/>
                <a:gd name="T5" fmla="*/ 1 h 605"/>
                <a:gd name="T6" fmla="*/ 14 w 679"/>
                <a:gd name="T7" fmla="*/ 2 h 605"/>
                <a:gd name="T8" fmla="*/ 13 w 679"/>
                <a:gd name="T9" fmla="*/ 3 h 605"/>
                <a:gd name="T10" fmla="*/ 12 w 679"/>
                <a:gd name="T11" fmla="*/ 4 h 605"/>
                <a:gd name="T12" fmla="*/ 11 w 679"/>
                <a:gd name="T13" fmla="*/ 5 h 605"/>
                <a:gd name="T14" fmla="*/ 9 w 679"/>
                <a:gd name="T15" fmla="*/ 5 h 605"/>
                <a:gd name="T16" fmla="*/ 8 w 679"/>
                <a:gd name="T17" fmla="*/ 6 h 605"/>
                <a:gd name="T18" fmla="*/ 7 w 679"/>
                <a:gd name="T19" fmla="*/ 7 h 605"/>
                <a:gd name="T20" fmla="*/ 6 w 679"/>
                <a:gd name="T21" fmla="*/ 9 h 605"/>
                <a:gd name="T22" fmla="*/ 5 w 679"/>
                <a:gd name="T23" fmla="*/ 10 h 605"/>
                <a:gd name="T24" fmla="*/ 4 w 679"/>
                <a:gd name="T25" fmla="*/ 11 h 605"/>
                <a:gd name="T26" fmla="*/ 3 w 679"/>
                <a:gd name="T27" fmla="*/ 12 h 605"/>
                <a:gd name="T28" fmla="*/ 2 w 679"/>
                <a:gd name="T29" fmla="*/ 13 h 605"/>
                <a:gd name="T30" fmla="*/ 1 w 679"/>
                <a:gd name="T31" fmla="*/ 15 h 605"/>
                <a:gd name="T32" fmla="*/ 0 w 679"/>
                <a:gd name="T33" fmla="*/ 16 h 605"/>
                <a:gd name="T34" fmla="*/ 1 w 679"/>
                <a:gd name="T35" fmla="*/ 17 h 605"/>
                <a:gd name="T36" fmla="*/ 2 w 679"/>
                <a:gd name="T37" fmla="*/ 15 h 605"/>
                <a:gd name="T38" fmla="*/ 3 w 679"/>
                <a:gd name="T39" fmla="*/ 14 h 605"/>
                <a:gd name="T40" fmla="*/ 4 w 679"/>
                <a:gd name="T41" fmla="*/ 13 h 605"/>
                <a:gd name="T42" fmla="*/ 5 w 679"/>
                <a:gd name="T43" fmla="*/ 11 h 605"/>
                <a:gd name="T44" fmla="*/ 6 w 679"/>
                <a:gd name="T45" fmla="*/ 10 h 605"/>
                <a:gd name="T46" fmla="*/ 7 w 679"/>
                <a:gd name="T47" fmla="*/ 9 h 605"/>
                <a:gd name="T48" fmla="*/ 8 w 679"/>
                <a:gd name="T49" fmla="*/ 8 h 605"/>
                <a:gd name="T50" fmla="*/ 9 w 679"/>
                <a:gd name="T51" fmla="*/ 7 h 605"/>
                <a:gd name="T52" fmla="*/ 10 w 679"/>
                <a:gd name="T53" fmla="*/ 6 h 605"/>
                <a:gd name="T54" fmla="*/ 11 w 679"/>
                <a:gd name="T55" fmla="*/ 5 h 605"/>
                <a:gd name="T56" fmla="*/ 12 w 679"/>
                <a:gd name="T57" fmla="*/ 4 h 605"/>
                <a:gd name="T58" fmla="*/ 14 w 679"/>
                <a:gd name="T59" fmla="*/ 4 h 605"/>
                <a:gd name="T60" fmla="*/ 15 w 679"/>
                <a:gd name="T61" fmla="*/ 3 h 605"/>
                <a:gd name="T62" fmla="*/ 16 w 679"/>
                <a:gd name="T63" fmla="*/ 2 h 605"/>
                <a:gd name="T64" fmla="*/ 17 w 679"/>
                <a:gd name="T65" fmla="*/ 1 h 605"/>
                <a:gd name="T66" fmla="*/ 19 w 679"/>
                <a:gd name="T67" fmla="*/ 1 h 605"/>
                <a:gd name="T68" fmla="*/ 18 w 679"/>
                <a:gd name="T69" fmla="*/ 0 h 605"/>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679" h="605">
                  <a:moveTo>
                    <a:pt x="665" y="0"/>
                  </a:moveTo>
                  <a:lnTo>
                    <a:pt x="614" y="26"/>
                  </a:lnTo>
                  <a:lnTo>
                    <a:pt x="566" y="52"/>
                  </a:lnTo>
                  <a:lnTo>
                    <a:pt x="517" y="79"/>
                  </a:lnTo>
                  <a:lnTo>
                    <a:pt x="472" y="108"/>
                  </a:lnTo>
                  <a:lnTo>
                    <a:pt x="427" y="138"/>
                  </a:lnTo>
                  <a:lnTo>
                    <a:pt x="385" y="170"/>
                  </a:lnTo>
                  <a:lnTo>
                    <a:pt x="344" y="202"/>
                  </a:lnTo>
                  <a:lnTo>
                    <a:pt x="302" y="237"/>
                  </a:lnTo>
                  <a:lnTo>
                    <a:pt x="264" y="273"/>
                  </a:lnTo>
                  <a:lnTo>
                    <a:pt x="226" y="312"/>
                  </a:lnTo>
                  <a:lnTo>
                    <a:pt x="186" y="352"/>
                  </a:lnTo>
                  <a:lnTo>
                    <a:pt x="149" y="394"/>
                  </a:lnTo>
                  <a:lnTo>
                    <a:pt x="112" y="439"/>
                  </a:lnTo>
                  <a:lnTo>
                    <a:pt x="74" y="484"/>
                  </a:lnTo>
                  <a:lnTo>
                    <a:pt x="36" y="533"/>
                  </a:lnTo>
                  <a:lnTo>
                    <a:pt x="0" y="583"/>
                  </a:lnTo>
                  <a:lnTo>
                    <a:pt x="29" y="605"/>
                  </a:lnTo>
                  <a:lnTo>
                    <a:pt x="65" y="554"/>
                  </a:lnTo>
                  <a:lnTo>
                    <a:pt x="103" y="505"/>
                  </a:lnTo>
                  <a:lnTo>
                    <a:pt x="139" y="460"/>
                  </a:lnTo>
                  <a:lnTo>
                    <a:pt x="176" y="417"/>
                  </a:lnTo>
                  <a:lnTo>
                    <a:pt x="213" y="375"/>
                  </a:lnTo>
                  <a:lnTo>
                    <a:pt x="249" y="336"/>
                  </a:lnTo>
                  <a:lnTo>
                    <a:pt x="287" y="300"/>
                  </a:lnTo>
                  <a:lnTo>
                    <a:pt x="325" y="264"/>
                  </a:lnTo>
                  <a:lnTo>
                    <a:pt x="365" y="229"/>
                  </a:lnTo>
                  <a:lnTo>
                    <a:pt x="405" y="199"/>
                  </a:lnTo>
                  <a:lnTo>
                    <a:pt x="448" y="166"/>
                  </a:lnTo>
                  <a:lnTo>
                    <a:pt x="490" y="138"/>
                  </a:lnTo>
                  <a:lnTo>
                    <a:pt x="535" y="108"/>
                  </a:lnTo>
                  <a:lnTo>
                    <a:pt x="582" y="84"/>
                  </a:lnTo>
                  <a:lnTo>
                    <a:pt x="631" y="57"/>
                  </a:lnTo>
                  <a:lnTo>
                    <a:pt x="679" y="33"/>
                  </a:lnTo>
                  <a:lnTo>
                    <a:pt x="665" y="0"/>
                  </a:lnTo>
                  <a:close/>
                </a:path>
              </a:pathLst>
            </a:custGeom>
            <a:solidFill>
              <a:srgbClr val="00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310" name="Freeform 29"/>
            <p:cNvSpPr>
              <a:spLocks/>
            </p:cNvSpPr>
            <p:nvPr/>
          </p:nvSpPr>
          <p:spPr bwMode="auto">
            <a:xfrm>
              <a:off x="-849" y="3158"/>
              <a:ext cx="175" cy="81"/>
            </a:xfrm>
            <a:custGeom>
              <a:avLst/>
              <a:gdLst>
                <a:gd name="T0" fmla="*/ 29 w 1051"/>
                <a:gd name="T1" fmla="*/ 12 h 482"/>
                <a:gd name="T2" fmla="*/ 29 w 1051"/>
                <a:gd name="T3" fmla="*/ 10 h 482"/>
                <a:gd name="T4" fmla="*/ 28 w 1051"/>
                <a:gd name="T5" fmla="*/ 8 h 482"/>
                <a:gd name="T6" fmla="*/ 27 w 1051"/>
                <a:gd name="T7" fmla="*/ 6 h 482"/>
                <a:gd name="T8" fmla="*/ 25 w 1051"/>
                <a:gd name="T9" fmla="*/ 5 h 482"/>
                <a:gd name="T10" fmla="*/ 24 w 1051"/>
                <a:gd name="T11" fmla="*/ 3 h 482"/>
                <a:gd name="T12" fmla="*/ 22 w 1051"/>
                <a:gd name="T13" fmla="*/ 2 h 482"/>
                <a:gd name="T14" fmla="*/ 20 w 1051"/>
                <a:gd name="T15" fmla="*/ 1 h 482"/>
                <a:gd name="T16" fmla="*/ 18 w 1051"/>
                <a:gd name="T17" fmla="*/ 1 h 482"/>
                <a:gd name="T18" fmla="*/ 16 w 1051"/>
                <a:gd name="T19" fmla="*/ 0 h 482"/>
                <a:gd name="T20" fmla="*/ 14 w 1051"/>
                <a:gd name="T21" fmla="*/ 0 h 482"/>
                <a:gd name="T22" fmla="*/ 11 w 1051"/>
                <a:gd name="T23" fmla="*/ 0 h 482"/>
                <a:gd name="T24" fmla="*/ 9 w 1051"/>
                <a:gd name="T25" fmla="*/ 0 h 482"/>
                <a:gd name="T26" fmla="*/ 6 w 1051"/>
                <a:gd name="T27" fmla="*/ 1 h 482"/>
                <a:gd name="T28" fmla="*/ 4 w 1051"/>
                <a:gd name="T29" fmla="*/ 2 h 482"/>
                <a:gd name="T30" fmla="*/ 1 w 1051"/>
                <a:gd name="T31" fmla="*/ 3 h 482"/>
                <a:gd name="T32" fmla="*/ 0 w 1051"/>
                <a:gd name="T33" fmla="*/ 4 h 482"/>
                <a:gd name="T34" fmla="*/ 3 w 1051"/>
                <a:gd name="T35" fmla="*/ 3 h 482"/>
                <a:gd name="T36" fmla="*/ 5 w 1051"/>
                <a:gd name="T37" fmla="*/ 2 h 482"/>
                <a:gd name="T38" fmla="*/ 8 w 1051"/>
                <a:gd name="T39" fmla="*/ 2 h 482"/>
                <a:gd name="T40" fmla="*/ 10 w 1051"/>
                <a:gd name="T41" fmla="*/ 1 h 482"/>
                <a:gd name="T42" fmla="*/ 13 w 1051"/>
                <a:gd name="T43" fmla="*/ 1 h 482"/>
                <a:gd name="T44" fmla="*/ 15 w 1051"/>
                <a:gd name="T45" fmla="*/ 1 h 482"/>
                <a:gd name="T46" fmla="*/ 17 w 1051"/>
                <a:gd name="T47" fmla="*/ 1 h 482"/>
                <a:gd name="T48" fmla="*/ 19 w 1051"/>
                <a:gd name="T49" fmla="*/ 2 h 482"/>
                <a:gd name="T50" fmla="*/ 21 w 1051"/>
                <a:gd name="T51" fmla="*/ 3 h 482"/>
                <a:gd name="T52" fmla="*/ 23 w 1051"/>
                <a:gd name="T53" fmla="*/ 4 h 482"/>
                <a:gd name="T54" fmla="*/ 24 w 1051"/>
                <a:gd name="T55" fmla="*/ 5 h 482"/>
                <a:gd name="T56" fmla="*/ 25 w 1051"/>
                <a:gd name="T57" fmla="*/ 6 h 482"/>
                <a:gd name="T58" fmla="*/ 26 w 1051"/>
                <a:gd name="T59" fmla="*/ 8 h 482"/>
                <a:gd name="T60" fmla="*/ 27 w 1051"/>
                <a:gd name="T61" fmla="*/ 9 h 482"/>
                <a:gd name="T62" fmla="*/ 28 w 1051"/>
                <a:gd name="T63" fmla="*/ 11 h 482"/>
                <a:gd name="T64" fmla="*/ 28 w 1051"/>
                <a:gd name="T65" fmla="*/ 14 h 482"/>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1051" h="482">
                  <a:moveTo>
                    <a:pt x="1051" y="482"/>
                  </a:moveTo>
                  <a:lnTo>
                    <a:pt x="1046" y="440"/>
                  </a:lnTo>
                  <a:lnTo>
                    <a:pt x="1039" y="399"/>
                  </a:lnTo>
                  <a:lnTo>
                    <a:pt x="1031" y="360"/>
                  </a:lnTo>
                  <a:lnTo>
                    <a:pt x="1018" y="322"/>
                  </a:lnTo>
                  <a:lnTo>
                    <a:pt x="1003" y="288"/>
                  </a:lnTo>
                  <a:lnTo>
                    <a:pt x="986" y="254"/>
                  </a:lnTo>
                  <a:lnTo>
                    <a:pt x="966" y="224"/>
                  </a:lnTo>
                  <a:lnTo>
                    <a:pt x="944" y="194"/>
                  </a:lnTo>
                  <a:lnTo>
                    <a:pt x="919" y="167"/>
                  </a:lnTo>
                  <a:lnTo>
                    <a:pt x="893" y="140"/>
                  </a:lnTo>
                  <a:lnTo>
                    <a:pt x="865" y="117"/>
                  </a:lnTo>
                  <a:lnTo>
                    <a:pt x="834" y="97"/>
                  </a:lnTo>
                  <a:lnTo>
                    <a:pt x="802" y="78"/>
                  </a:lnTo>
                  <a:lnTo>
                    <a:pt x="769" y="61"/>
                  </a:lnTo>
                  <a:lnTo>
                    <a:pt x="734" y="47"/>
                  </a:lnTo>
                  <a:lnTo>
                    <a:pt x="698" y="32"/>
                  </a:lnTo>
                  <a:lnTo>
                    <a:pt x="660" y="22"/>
                  </a:lnTo>
                  <a:lnTo>
                    <a:pt x="620" y="14"/>
                  </a:lnTo>
                  <a:lnTo>
                    <a:pt x="579" y="8"/>
                  </a:lnTo>
                  <a:lnTo>
                    <a:pt x="540" y="5"/>
                  </a:lnTo>
                  <a:lnTo>
                    <a:pt x="496" y="1"/>
                  </a:lnTo>
                  <a:lnTo>
                    <a:pt x="454" y="0"/>
                  </a:lnTo>
                  <a:lnTo>
                    <a:pt x="412" y="2"/>
                  </a:lnTo>
                  <a:lnTo>
                    <a:pt x="367" y="6"/>
                  </a:lnTo>
                  <a:lnTo>
                    <a:pt x="322" y="11"/>
                  </a:lnTo>
                  <a:lnTo>
                    <a:pt x="278" y="20"/>
                  </a:lnTo>
                  <a:lnTo>
                    <a:pt x="231" y="30"/>
                  </a:lnTo>
                  <a:lnTo>
                    <a:pt x="186" y="42"/>
                  </a:lnTo>
                  <a:lnTo>
                    <a:pt x="140" y="57"/>
                  </a:lnTo>
                  <a:lnTo>
                    <a:pt x="93" y="72"/>
                  </a:lnTo>
                  <a:lnTo>
                    <a:pt x="47" y="92"/>
                  </a:lnTo>
                  <a:lnTo>
                    <a:pt x="0" y="111"/>
                  </a:lnTo>
                  <a:lnTo>
                    <a:pt x="14" y="144"/>
                  </a:lnTo>
                  <a:lnTo>
                    <a:pt x="61" y="124"/>
                  </a:lnTo>
                  <a:lnTo>
                    <a:pt x="104" y="107"/>
                  </a:lnTo>
                  <a:lnTo>
                    <a:pt x="150" y="90"/>
                  </a:lnTo>
                  <a:lnTo>
                    <a:pt x="193" y="76"/>
                  </a:lnTo>
                  <a:lnTo>
                    <a:pt x="239" y="65"/>
                  </a:lnTo>
                  <a:lnTo>
                    <a:pt x="282" y="53"/>
                  </a:lnTo>
                  <a:lnTo>
                    <a:pt x="328" y="46"/>
                  </a:lnTo>
                  <a:lnTo>
                    <a:pt x="369" y="40"/>
                  </a:lnTo>
                  <a:lnTo>
                    <a:pt x="412" y="37"/>
                  </a:lnTo>
                  <a:lnTo>
                    <a:pt x="454" y="37"/>
                  </a:lnTo>
                  <a:lnTo>
                    <a:pt x="496" y="36"/>
                  </a:lnTo>
                  <a:lnTo>
                    <a:pt x="537" y="38"/>
                  </a:lnTo>
                  <a:lnTo>
                    <a:pt x="577" y="42"/>
                  </a:lnTo>
                  <a:lnTo>
                    <a:pt x="615" y="49"/>
                  </a:lnTo>
                  <a:lnTo>
                    <a:pt x="653" y="57"/>
                  </a:lnTo>
                  <a:lnTo>
                    <a:pt x="687" y="67"/>
                  </a:lnTo>
                  <a:lnTo>
                    <a:pt x="721" y="79"/>
                  </a:lnTo>
                  <a:lnTo>
                    <a:pt x="755" y="93"/>
                  </a:lnTo>
                  <a:lnTo>
                    <a:pt x="786" y="109"/>
                  </a:lnTo>
                  <a:lnTo>
                    <a:pt x="815" y="126"/>
                  </a:lnTo>
                  <a:lnTo>
                    <a:pt x="843" y="146"/>
                  </a:lnTo>
                  <a:lnTo>
                    <a:pt x="870" y="167"/>
                  </a:lnTo>
                  <a:lnTo>
                    <a:pt x="893" y="190"/>
                  </a:lnTo>
                  <a:lnTo>
                    <a:pt x="917" y="214"/>
                  </a:lnTo>
                  <a:lnTo>
                    <a:pt x="937" y="242"/>
                  </a:lnTo>
                  <a:lnTo>
                    <a:pt x="953" y="270"/>
                  </a:lnTo>
                  <a:lnTo>
                    <a:pt x="971" y="303"/>
                  </a:lnTo>
                  <a:lnTo>
                    <a:pt x="984" y="333"/>
                  </a:lnTo>
                  <a:lnTo>
                    <a:pt x="996" y="368"/>
                  </a:lnTo>
                  <a:lnTo>
                    <a:pt x="1005" y="405"/>
                  </a:lnTo>
                  <a:lnTo>
                    <a:pt x="1012" y="442"/>
                  </a:lnTo>
                  <a:lnTo>
                    <a:pt x="1016" y="482"/>
                  </a:lnTo>
                  <a:lnTo>
                    <a:pt x="1051" y="482"/>
                  </a:lnTo>
                  <a:close/>
                </a:path>
              </a:pathLst>
            </a:custGeom>
            <a:solidFill>
              <a:srgbClr val="00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311" name="Freeform 30"/>
            <p:cNvSpPr>
              <a:spLocks/>
            </p:cNvSpPr>
            <p:nvPr/>
          </p:nvSpPr>
          <p:spPr bwMode="auto">
            <a:xfrm>
              <a:off x="-905" y="3239"/>
              <a:ext cx="231" cy="142"/>
            </a:xfrm>
            <a:custGeom>
              <a:avLst/>
              <a:gdLst>
                <a:gd name="T0" fmla="*/ 1 w 1383"/>
                <a:gd name="T1" fmla="*/ 24 h 858"/>
                <a:gd name="T2" fmla="*/ 3 w 1383"/>
                <a:gd name="T3" fmla="*/ 23 h 858"/>
                <a:gd name="T4" fmla="*/ 6 w 1383"/>
                <a:gd name="T5" fmla="*/ 23 h 858"/>
                <a:gd name="T6" fmla="*/ 9 w 1383"/>
                <a:gd name="T7" fmla="*/ 23 h 858"/>
                <a:gd name="T8" fmla="*/ 12 w 1383"/>
                <a:gd name="T9" fmla="*/ 22 h 858"/>
                <a:gd name="T10" fmla="*/ 16 w 1383"/>
                <a:gd name="T11" fmla="*/ 21 h 858"/>
                <a:gd name="T12" fmla="*/ 19 w 1383"/>
                <a:gd name="T13" fmla="*/ 20 h 858"/>
                <a:gd name="T14" fmla="*/ 22 w 1383"/>
                <a:gd name="T15" fmla="*/ 18 h 858"/>
                <a:gd name="T16" fmla="*/ 25 w 1383"/>
                <a:gd name="T17" fmla="*/ 17 h 858"/>
                <a:gd name="T18" fmla="*/ 28 w 1383"/>
                <a:gd name="T19" fmla="*/ 15 h 858"/>
                <a:gd name="T20" fmla="*/ 30 w 1383"/>
                <a:gd name="T21" fmla="*/ 13 h 858"/>
                <a:gd name="T22" fmla="*/ 33 w 1383"/>
                <a:gd name="T23" fmla="*/ 11 h 858"/>
                <a:gd name="T24" fmla="*/ 35 w 1383"/>
                <a:gd name="T25" fmla="*/ 9 h 858"/>
                <a:gd name="T26" fmla="*/ 36 w 1383"/>
                <a:gd name="T27" fmla="*/ 7 h 858"/>
                <a:gd name="T28" fmla="*/ 38 w 1383"/>
                <a:gd name="T29" fmla="*/ 5 h 858"/>
                <a:gd name="T30" fmla="*/ 38 w 1383"/>
                <a:gd name="T31" fmla="*/ 2 h 858"/>
                <a:gd name="T32" fmla="*/ 39 w 1383"/>
                <a:gd name="T33" fmla="*/ 0 h 858"/>
                <a:gd name="T34" fmla="*/ 38 w 1383"/>
                <a:gd name="T35" fmla="*/ 1 h 858"/>
                <a:gd name="T36" fmla="*/ 37 w 1383"/>
                <a:gd name="T37" fmla="*/ 3 h 858"/>
                <a:gd name="T38" fmla="*/ 36 w 1383"/>
                <a:gd name="T39" fmla="*/ 6 h 858"/>
                <a:gd name="T40" fmla="*/ 35 w 1383"/>
                <a:gd name="T41" fmla="*/ 8 h 858"/>
                <a:gd name="T42" fmla="*/ 33 w 1383"/>
                <a:gd name="T43" fmla="*/ 10 h 858"/>
                <a:gd name="T44" fmla="*/ 31 w 1383"/>
                <a:gd name="T45" fmla="*/ 12 h 858"/>
                <a:gd name="T46" fmla="*/ 29 w 1383"/>
                <a:gd name="T47" fmla="*/ 13 h 858"/>
                <a:gd name="T48" fmla="*/ 26 w 1383"/>
                <a:gd name="T49" fmla="*/ 15 h 858"/>
                <a:gd name="T50" fmla="*/ 23 w 1383"/>
                <a:gd name="T51" fmla="*/ 17 h 858"/>
                <a:gd name="T52" fmla="*/ 20 w 1383"/>
                <a:gd name="T53" fmla="*/ 18 h 858"/>
                <a:gd name="T54" fmla="*/ 17 w 1383"/>
                <a:gd name="T55" fmla="*/ 19 h 858"/>
                <a:gd name="T56" fmla="*/ 14 w 1383"/>
                <a:gd name="T57" fmla="*/ 20 h 858"/>
                <a:gd name="T58" fmla="*/ 11 w 1383"/>
                <a:gd name="T59" fmla="*/ 21 h 858"/>
                <a:gd name="T60" fmla="*/ 8 w 1383"/>
                <a:gd name="T61" fmla="*/ 22 h 858"/>
                <a:gd name="T62" fmla="*/ 5 w 1383"/>
                <a:gd name="T63" fmla="*/ 22 h 858"/>
                <a:gd name="T64" fmla="*/ 2 w 1383"/>
                <a:gd name="T65" fmla="*/ 23 h 858"/>
                <a:gd name="T66" fmla="*/ 0 w 1383"/>
                <a:gd name="T67" fmla="*/ 23 h 858"/>
                <a:gd name="T68" fmla="*/ 0 w 1383"/>
                <a:gd name="T69" fmla="*/ 23 h 858"/>
                <a:gd name="T70" fmla="*/ 1 w 1383"/>
                <a:gd name="T71" fmla="*/ 23 h 858"/>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1383" h="858">
                  <a:moveTo>
                    <a:pt x="41" y="833"/>
                  </a:moveTo>
                  <a:lnTo>
                    <a:pt x="24" y="858"/>
                  </a:lnTo>
                  <a:lnTo>
                    <a:pt x="69" y="856"/>
                  </a:lnTo>
                  <a:lnTo>
                    <a:pt x="119" y="852"/>
                  </a:lnTo>
                  <a:lnTo>
                    <a:pt x="168" y="847"/>
                  </a:lnTo>
                  <a:lnTo>
                    <a:pt x="221" y="839"/>
                  </a:lnTo>
                  <a:lnTo>
                    <a:pt x="273" y="830"/>
                  </a:lnTo>
                  <a:lnTo>
                    <a:pt x="328" y="820"/>
                  </a:lnTo>
                  <a:lnTo>
                    <a:pt x="385" y="807"/>
                  </a:lnTo>
                  <a:lnTo>
                    <a:pt x="441" y="792"/>
                  </a:lnTo>
                  <a:lnTo>
                    <a:pt x="497" y="774"/>
                  </a:lnTo>
                  <a:lnTo>
                    <a:pt x="554" y="756"/>
                  </a:lnTo>
                  <a:lnTo>
                    <a:pt x="611" y="737"/>
                  </a:lnTo>
                  <a:lnTo>
                    <a:pt x="669" y="715"/>
                  </a:lnTo>
                  <a:lnTo>
                    <a:pt x="726" y="691"/>
                  </a:lnTo>
                  <a:lnTo>
                    <a:pt x="779" y="666"/>
                  </a:lnTo>
                  <a:lnTo>
                    <a:pt x="836" y="640"/>
                  </a:lnTo>
                  <a:lnTo>
                    <a:pt x="889" y="613"/>
                  </a:lnTo>
                  <a:lnTo>
                    <a:pt x="942" y="584"/>
                  </a:lnTo>
                  <a:lnTo>
                    <a:pt x="992" y="552"/>
                  </a:lnTo>
                  <a:lnTo>
                    <a:pt x="1039" y="520"/>
                  </a:lnTo>
                  <a:lnTo>
                    <a:pt x="1087" y="488"/>
                  </a:lnTo>
                  <a:lnTo>
                    <a:pt x="1131" y="452"/>
                  </a:lnTo>
                  <a:lnTo>
                    <a:pt x="1173" y="416"/>
                  </a:lnTo>
                  <a:lnTo>
                    <a:pt x="1210" y="380"/>
                  </a:lnTo>
                  <a:lnTo>
                    <a:pt x="1244" y="343"/>
                  </a:lnTo>
                  <a:lnTo>
                    <a:pt x="1278" y="303"/>
                  </a:lnTo>
                  <a:lnTo>
                    <a:pt x="1306" y="263"/>
                  </a:lnTo>
                  <a:lnTo>
                    <a:pt x="1330" y="220"/>
                  </a:lnTo>
                  <a:lnTo>
                    <a:pt x="1349" y="178"/>
                  </a:lnTo>
                  <a:lnTo>
                    <a:pt x="1366" y="134"/>
                  </a:lnTo>
                  <a:lnTo>
                    <a:pt x="1377" y="90"/>
                  </a:lnTo>
                  <a:lnTo>
                    <a:pt x="1383" y="43"/>
                  </a:lnTo>
                  <a:lnTo>
                    <a:pt x="1383" y="0"/>
                  </a:lnTo>
                  <a:lnTo>
                    <a:pt x="1348" y="0"/>
                  </a:lnTo>
                  <a:lnTo>
                    <a:pt x="1348" y="43"/>
                  </a:lnTo>
                  <a:lnTo>
                    <a:pt x="1342" y="84"/>
                  </a:lnTo>
                  <a:lnTo>
                    <a:pt x="1332" y="123"/>
                  </a:lnTo>
                  <a:lnTo>
                    <a:pt x="1318" y="164"/>
                  </a:lnTo>
                  <a:lnTo>
                    <a:pt x="1299" y="204"/>
                  </a:lnTo>
                  <a:lnTo>
                    <a:pt x="1277" y="243"/>
                  </a:lnTo>
                  <a:lnTo>
                    <a:pt x="1249" y="281"/>
                  </a:lnTo>
                  <a:lnTo>
                    <a:pt x="1219" y="320"/>
                  </a:lnTo>
                  <a:lnTo>
                    <a:pt x="1185" y="356"/>
                  </a:lnTo>
                  <a:lnTo>
                    <a:pt x="1149" y="390"/>
                  </a:lnTo>
                  <a:lnTo>
                    <a:pt x="1110" y="425"/>
                  </a:lnTo>
                  <a:lnTo>
                    <a:pt x="1066" y="459"/>
                  </a:lnTo>
                  <a:lnTo>
                    <a:pt x="1021" y="491"/>
                  </a:lnTo>
                  <a:lnTo>
                    <a:pt x="973" y="523"/>
                  </a:lnTo>
                  <a:lnTo>
                    <a:pt x="923" y="552"/>
                  </a:lnTo>
                  <a:lnTo>
                    <a:pt x="873" y="581"/>
                  </a:lnTo>
                  <a:lnTo>
                    <a:pt x="821" y="608"/>
                  </a:lnTo>
                  <a:lnTo>
                    <a:pt x="766" y="635"/>
                  </a:lnTo>
                  <a:lnTo>
                    <a:pt x="713" y="659"/>
                  </a:lnTo>
                  <a:lnTo>
                    <a:pt x="656" y="682"/>
                  </a:lnTo>
                  <a:lnTo>
                    <a:pt x="600" y="702"/>
                  </a:lnTo>
                  <a:lnTo>
                    <a:pt x="544" y="722"/>
                  </a:lnTo>
                  <a:lnTo>
                    <a:pt x="487" y="741"/>
                  </a:lnTo>
                  <a:lnTo>
                    <a:pt x="433" y="757"/>
                  </a:lnTo>
                  <a:lnTo>
                    <a:pt x="376" y="772"/>
                  </a:lnTo>
                  <a:lnTo>
                    <a:pt x="322" y="786"/>
                  </a:lnTo>
                  <a:lnTo>
                    <a:pt x="269" y="795"/>
                  </a:lnTo>
                  <a:lnTo>
                    <a:pt x="215" y="804"/>
                  </a:lnTo>
                  <a:lnTo>
                    <a:pt x="165" y="813"/>
                  </a:lnTo>
                  <a:lnTo>
                    <a:pt x="117" y="818"/>
                  </a:lnTo>
                  <a:lnTo>
                    <a:pt x="69" y="821"/>
                  </a:lnTo>
                  <a:lnTo>
                    <a:pt x="24" y="821"/>
                  </a:lnTo>
                  <a:lnTo>
                    <a:pt x="7" y="845"/>
                  </a:lnTo>
                  <a:lnTo>
                    <a:pt x="24" y="821"/>
                  </a:lnTo>
                  <a:lnTo>
                    <a:pt x="0" y="821"/>
                  </a:lnTo>
                  <a:lnTo>
                    <a:pt x="7" y="845"/>
                  </a:lnTo>
                  <a:lnTo>
                    <a:pt x="41" y="833"/>
                  </a:lnTo>
                  <a:close/>
                </a:path>
              </a:pathLst>
            </a:custGeom>
            <a:solidFill>
              <a:srgbClr val="00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312" name="Freeform 31"/>
            <p:cNvSpPr>
              <a:spLocks/>
            </p:cNvSpPr>
            <p:nvPr/>
          </p:nvSpPr>
          <p:spPr bwMode="auto">
            <a:xfrm>
              <a:off x="-904" y="3377"/>
              <a:ext cx="67" cy="199"/>
            </a:xfrm>
            <a:custGeom>
              <a:avLst/>
              <a:gdLst>
                <a:gd name="T0" fmla="*/ 11 w 402"/>
                <a:gd name="T1" fmla="*/ 32 h 1191"/>
                <a:gd name="T2" fmla="*/ 11 w 402"/>
                <a:gd name="T3" fmla="*/ 33 h 1191"/>
                <a:gd name="T4" fmla="*/ 1 w 402"/>
                <a:gd name="T5" fmla="*/ 0 h 1191"/>
                <a:gd name="T6" fmla="*/ 0 w 402"/>
                <a:gd name="T7" fmla="*/ 0 h 1191"/>
                <a:gd name="T8" fmla="*/ 10 w 402"/>
                <a:gd name="T9" fmla="*/ 33 h 1191"/>
                <a:gd name="T10" fmla="*/ 11 w 402"/>
                <a:gd name="T11" fmla="*/ 33 h 1191"/>
                <a:gd name="T12" fmla="*/ 10 w 402"/>
                <a:gd name="T13" fmla="*/ 33 h 1191"/>
                <a:gd name="T14" fmla="*/ 10 w 402"/>
                <a:gd name="T15" fmla="*/ 33 h 1191"/>
                <a:gd name="T16" fmla="*/ 11 w 402"/>
                <a:gd name="T17" fmla="*/ 33 h 1191"/>
                <a:gd name="T18" fmla="*/ 11 w 402"/>
                <a:gd name="T19" fmla="*/ 32 h 1191"/>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402" h="1191">
                  <a:moveTo>
                    <a:pt x="386" y="1154"/>
                  </a:moveTo>
                  <a:lnTo>
                    <a:pt x="402" y="1168"/>
                  </a:lnTo>
                  <a:lnTo>
                    <a:pt x="34" y="0"/>
                  </a:lnTo>
                  <a:lnTo>
                    <a:pt x="0" y="12"/>
                  </a:lnTo>
                  <a:lnTo>
                    <a:pt x="368" y="1177"/>
                  </a:lnTo>
                  <a:lnTo>
                    <a:pt x="386" y="1191"/>
                  </a:lnTo>
                  <a:lnTo>
                    <a:pt x="368" y="1177"/>
                  </a:lnTo>
                  <a:lnTo>
                    <a:pt x="372" y="1190"/>
                  </a:lnTo>
                  <a:lnTo>
                    <a:pt x="386" y="1191"/>
                  </a:lnTo>
                  <a:lnTo>
                    <a:pt x="386" y="1154"/>
                  </a:lnTo>
                  <a:close/>
                </a:path>
              </a:pathLst>
            </a:custGeom>
            <a:solidFill>
              <a:srgbClr val="00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313" name="Freeform 32"/>
            <p:cNvSpPr>
              <a:spLocks/>
            </p:cNvSpPr>
            <p:nvPr/>
          </p:nvSpPr>
          <p:spPr bwMode="auto">
            <a:xfrm>
              <a:off x="-839" y="3570"/>
              <a:ext cx="79" cy="6"/>
            </a:xfrm>
            <a:custGeom>
              <a:avLst/>
              <a:gdLst>
                <a:gd name="T0" fmla="*/ 12 w 476"/>
                <a:gd name="T1" fmla="*/ 0 h 37"/>
                <a:gd name="T2" fmla="*/ 13 w 476"/>
                <a:gd name="T3" fmla="*/ 0 h 37"/>
                <a:gd name="T4" fmla="*/ 0 w 476"/>
                <a:gd name="T5" fmla="*/ 0 h 37"/>
                <a:gd name="T6" fmla="*/ 0 w 476"/>
                <a:gd name="T7" fmla="*/ 1 h 37"/>
                <a:gd name="T8" fmla="*/ 13 w 476"/>
                <a:gd name="T9" fmla="*/ 1 h 37"/>
                <a:gd name="T10" fmla="*/ 13 w 476"/>
                <a:gd name="T11" fmla="*/ 1 h 37"/>
                <a:gd name="T12" fmla="*/ 13 w 476"/>
                <a:gd name="T13" fmla="*/ 1 h 37"/>
                <a:gd name="T14" fmla="*/ 13 w 476"/>
                <a:gd name="T15" fmla="*/ 1 h 37"/>
                <a:gd name="T16" fmla="*/ 13 w 476"/>
                <a:gd name="T17" fmla="*/ 1 h 37"/>
                <a:gd name="T18" fmla="*/ 12 w 476"/>
                <a:gd name="T19" fmla="*/ 0 h 3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476" h="37">
                  <a:moveTo>
                    <a:pt x="442" y="14"/>
                  </a:moveTo>
                  <a:lnTo>
                    <a:pt x="459" y="0"/>
                  </a:lnTo>
                  <a:lnTo>
                    <a:pt x="0" y="0"/>
                  </a:lnTo>
                  <a:lnTo>
                    <a:pt x="0" y="37"/>
                  </a:lnTo>
                  <a:lnTo>
                    <a:pt x="459" y="37"/>
                  </a:lnTo>
                  <a:lnTo>
                    <a:pt x="476" y="23"/>
                  </a:lnTo>
                  <a:lnTo>
                    <a:pt x="459" y="37"/>
                  </a:lnTo>
                  <a:lnTo>
                    <a:pt x="472" y="37"/>
                  </a:lnTo>
                  <a:lnTo>
                    <a:pt x="476" y="23"/>
                  </a:lnTo>
                  <a:lnTo>
                    <a:pt x="442" y="14"/>
                  </a:lnTo>
                  <a:close/>
                </a:path>
              </a:pathLst>
            </a:custGeom>
            <a:solidFill>
              <a:srgbClr val="00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314" name="Freeform 33"/>
            <p:cNvSpPr>
              <a:spLocks/>
            </p:cNvSpPr>
            <p:nvPr/>
          </p:nvSpPr>
          <p:spPr bwMode="auto">
            <a:xfrm>
              <a:off x="-766" y="3441"/>
              <a:ext cx="48" cy="132"/>
            </a:xfrm>
            <a:custGeom>
              <a:avLst/>
              <a:gdLst>
                <a:gd name="T0" fmla="*/ 8 w 283"/>
                <a:gd name="T1" fmla="*/ 0 h 797"/>
                <a:gd name="T2" fmla="*/ 7 w 283"/>
                <a:gd name="T3" fmla="*/ 0 h 797"/>
                <a:gd name="T4" fmla="*/ 0 w 283"/>
                <a:gd name="T5" fmla="*/ 22 h 797"/>
                <a:gd name="T6" fmla="*/ 1 w 283"/>
                <a:gd name="T7" fmla="*/ 22 h 797"/>
                <a:gd name="T8" fmla="*/ 8 w 283"/>
                <a:gd name="T9" fmla="*/ 1 h 797"/>
                <a:gd name="T10" fmla="*/ 8 w 283"/>
                <a:gd name="T11" fmla="*/ 1 h 797"/>
                <a:gd name="T12" fmla="*/ 8 w 283"/>
                <a:gd name="T13" fmla="*/ 0 h 797"/>
                <a:gd name="T14" fmla="*/ 7 w 283"/>
                <a:gd name="T15" fmla="*/ 0 h 797"/>
                <a:gd name="T16" fmla="*/ 7 w 283"/>
                <a:gd name="T17" fmla="*/ 0 h 797"/>
                <a:gd name="T18" fmla="*/ 8 w 283"/>
                <a:gd name="T19" fmla="*/ 0 h 79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283" h="797">
                  <a:moveTo>
                    <a:pt x="267" y="0"/>
                  </a:moveTo>
                  <a:lnTo>
                    <a:pt x="249" y="14"/>
                  </a:lnTo>
                  <a:lnTo>
                    <a:pt x="0" y="788"/>
                  </a:lnTo>
                  <a:lnTo>
                    <a:pt x="34" y="797"/>
                  </a:lnTo>
                  <a:lnTo>
                    <a:pt x="283" y="24"/>
                  </a:lnTo>
                  <a:lnTo>
                    <a:pt x="267" y="38"/>
                  </a:lnTo>
                  <a:lnTo>
                    <a:pt x="267" y="0"/>
                  </a:lnTo>
                  <a:lnTo>
                    <a:pt x="253" y="0"/>
                  </a:lnTo>
                  <a:lnTo>
                    <a:pt x="249" y="14"/>
                  </a:lnTo>
                  <a:lnTo>
                    <a:pt x="267" y="0"/>
                  </a:lnTo>
                  <a:close/>
                </a:path>
              </a:pathLst>
            </a:custGeom>
            <a:solidFill>
              <a:srgbClr val="00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315" name="Freeform 34"/>
            <p:cNvSpPr>
              <a:spLocks/>
            </p:cNvSpPr>
            <p:nvPr/>
          </p:nvSpPr>
          <p:spPr bwMode="auto">
            <a:xfrm>
              <a:off x="-721" y="3419"/>
              <a:ext cx="130" cy="28"/>
            </a:xfrm>
            <a:custGeom>
              <a:avLst/>
              <a:gdLst>
                <a:gd name="T0" fmla="*/ 21 w 781"/>
                <a:gd name="T1" fmla="*/ 0 h 166"/>
                <a:gd name="T2" fmla="*/ 20 w 781"/>
                <a:gd name="T3" fmla="*/ 1 h 166"/>
                <a:gd name="T4" fmla="*/ 19 w 781"/>
                <a:gd name="T5" fmla="*/ 1 h 166"/>
                <a:gd name="T6" fmla="*/ 17 w 781"/>
                <a:gd name="T7" fmla="*/ 1 h 166"/>
                <a:gd name="T8" fmla="*/ 16 w 781"/>
                <a:gd name="T9" fmla="*/ 2 h 166"/>
                <a:gd name="T10" fmla="*/ 15 w 781"/>
                <a:gd name="T11" fmla="*/ 2 h 166"/>
                <a:gd name="T12" fmla="*/ 13 w 781"/>
                <a:gd name="T13" fmla="*/ 2 h 166"/>
                <a:gd name="T14" fmla="*/ 12 w 781"/>
                <a:gd name="T15" fmla="*/ 3 h 166"/>
                <a:gd name="T16" fmla="*/ 11 w 781"/>
                <a:gd name="T17" fmla="*/ 3 h 166"/>
                <a:gd name="T18" fmla="*/ 9 w 781"/>
                <a:gd name="T19" fmla="*/ 3 h 166"/>
                <a:gd name="T20" fmla="*/ 8 w 781"/>
                <a:gd name="T21" fmla="*/ 3 h 166"/>
                <a:gd name="T22" fmla="*/ 7 w 781"/>
                <a:gd name="T23" fmla="*/ 3 h 166"/>
                <a:gd name="T24" fmla="*/ 5 w 781"/>
                <a:gd name="T25" fmla="*/ 4 h 166"/>
                <a:gd name="T26" fmla="*/ 4 w 781"/>
                <a:gd name="T27" fmla="*/ 4 h 166"/>
                <a:gd name="T28" fmla="*/ 3 w 781"/>
                <a:gd name="T29" fmla="*/ 4 h 166"/>
                <a:gd name="T30" fmla="*/ 0 w 781"/>
                <a:gd name="T31" fmla="*/ 4 h 166"/>
                <a:gd name="T32" fmla="*/ 0 w 781"/>
                <a:gd name="T33" fmla="*/ 5 h 166"/>
                <a:gd name="T34" fmla="*/ 1 w 781"/>
                <a:gd name="T35" fmla="*/ 5 h 166"/>
                <a:gd name="T36" fmla="*/ 3 w 781"/>
                <a:gd name="T37" fmla="*/ 5 h 166"/>
                <a:gd name="T38" fmla="*/ 4 w 781"/>
                <a:gd name="T39" fmla="*/ 5 h 166"/>
                <a:gd name="T40" fmla="*/ 5 w 781"/>
                <a:gd name="T41" fmla="*/ 5 h 166"/>
                <a:gd name="T42" fmla="*/ 7 w 781"/>
                <a:gd name="T43" fmla="*/ 4 h 166"/>
                <a:gd name="T44" fmla="*/ 8 w 781"/>
                <a:gd name="T45" fmla="*/ 4 h 166"/>
                <a:gd name="T46" fmla="*/ 9 w 781"/>
                <a:gd name="T47" fmla="*/ 4 h 166"/>
                <a:gd name="T48" fmla="*/ 11 w 781"/>
                <a:gd name="T49" fmla="*/ 4 h 166"/>
                <a:gd name="T50" fmla="*/ 12 w 781"/>
                <a:gd name="T51" fmla="*/ 4 h 166"/>
                <a:gd name="T52" fmla="*/ 14 w 781"/>
                <a:gd name="T53" fmla="*/ 3 h 166"/>
                <a:gd name="T54" fmla="*/ 15 w 781"/>
                <a:gd name="T55" fmla="*/ 3 h 166"/>
                <a:gd name="T56" fmla="*/ 16 w 781"/>
                <a:gd name="T57" fmla="*/ 3 h 166"/>
                <a:gd name="T58" fmla="*/ 18 w 781"/>
                <a:gd name="T59" fmla="*/ 2 h 166"/>
                <a:gd name="T60" fmla="*/ 19 w 781"/>
                <a:gd name="T61" fmla="*/ 2 h 166"/>
                <a:gd name="T62" fmla="*/ 20 w 781"/>
                <a:gd name="T63" fmla="*/ 1 h 166"/>
                <a:gd name="T64" fmla="*/ 22 w 781"/>
                <a:gd name="T65" fmla="*/ 1 h 166"/>
                <a:gd name="T66" fmla="*/ 21 w 781"/>
                <a:gd name="T67" fmla="*/ 0 h 16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781" h="166">
                  <a:moveTo>
                    <a:pt x="768" y="0"/>
                  </a:moveTo>
                  <a:lnTo>
                    <a:pt x="725" y="16"/>
                  </a:lnTo>
                  <a:lnTo>
                    <a:pt x="679" y="33"/>
                  </a:lnTo>
                  <a:lnTo>
                    <a:pt x="633" y="47"/>
                  </a:lnTo>
                  <a:lnTo>
                    <a:pt x="586" y="58"/>
                  </a:lnTo>
                  <a:lnTo>
                    <a:pt x="537" y="71"/>
                  </a:lnTo>
                  <a:lnTo>
                    <a:pt x="489" y="83"/>
                  </a:lnTo>
                  <a:lnTo>
                    <a:pt x="440" y="92"/>
                  </a:lnTo>
                  <a:lnTo>
                    <a:pt x="391" y="100"/>
                  </a:lnTo>
                  <a:lnTo>
                    <a:pt x="342" y="107"/>
                  </a:lnTo>
                  <a:lnTo>
                    <a:pt x="292" y="113"/>
                  </a:lnTo>
                  <a:lnTo>
                    <a:pt x="242" y="119"/>
                  </a:lnTo>
                  <a:lnTo>
                    <a:pt x="191" y="123"/>
                  </a:lnTo>
                  <a:lnTo>
                    <a:pt x="144" y="126"/>
                  </a:lnTo>
                  <a:lnTo>
                    <a:pt x="96" y="128"/>
                  </a:lnTo>
                  <a:lnTo>
                    <a:pt x="0" y="128"/>
                  </a:lnTo>
                  <a:lnTo>
                    <a:pt x="0" y="166"/>
                  </a:lnTo>
                  <a:lnTo>
                    <a:pt x="47" y="166"/>
                  </a:lnTo>
                  <a:lnTo>
                    <a:pt x="96" y="163"/>
                  </a:lnTo>
                  <a:lnTo>
                    <a:pt x="144" y="160"/>
                  </a:lnTo>
                  <a:lnTo>
                    <a:pt x="195" y="158"/>
                  </a:lnTo>
                  <a:lnTo>
                    <a:pt x="245" y="152"/>
                  </a:lnTo>
                  <a:lnTo>
                    <a:pt x="295" y="148"/>
                  </a:lnTo>
                  <a:lnTo>
                    <a:pt x="344" y="142"/>
                  </a:lnTo>
                  <a:lnTo>
                    <a:pt x="395" y="134"/>
                  </a:lnTo>
                  <a:lnTo>
                    <a:pt x="444" y="126"/>
                  </a:lnTo>
                  <a:lnTo>
                    <a:pt x="495" y="116"/>
                  </a:lnTo>
                  <a:lnTo>
                    <a:pt x="545" y="105"/>
                  </a:lnTo>
                  <a:lnTo>
                    <a:pt x="594" y="93"/>
                  </a:lnTo>
                  <a:lnTo>
                    <a:pt x="641" y="81"/>
                  </a:lnTo>
                  <a:lnTo>
                    <a:pt x="689" y="66"/>
                  </a:lnTo>
                  <a:lnTo>
                    <a:pt x="734" y="50"/>
                  </a:lnTo>
                  <a:lnTo>
                    <a:pt x="781" y="33"/>
                  </a:lnTo>
                  <a:lnTo>
                    <a:pt x="768" y="0"/>
                  </a:lnTo>
                  <a:close/>
                </a:path>
              </a:pathLst>
            </a:custGeom>
            <a:solidFill>
              <a:srgbClr val="00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316" name="Freeform 35"/>
            <p:cNvSpPr>
              <a:spLocks/>
            </p:cNvSpPr>
            <p:nvPr/>
          </p:nvSpPr>
          <p:spPr bwMode="auto">
            <a:xfrm>
              <a:off x="-593" y="3072"/>
              <a:ext cx="123" cy="353"/>
            </a:xfrm>
            <a:custGeom>
              <a:avLst/>
              <a:gdLst>
                <a:gd name="T0" fmla="*/ 12 w 742"/>
                <a:gd name="T1" fmla="*/ 2 h 2114"/>
                <a:gd name="T2" fmla="*/ 14 w 742"/>
                <a:gd name="T3" fmla="*/ 5 h 2114"/>
                <a:gd name="T4" fmla="*/ 16 w 742"/>
                <a:gd name="T5" fmla="*/ 9 h 2114"/>
                <a:gd name="T6" fmla="*/ 18 w 742"/>
                <a:gd name="T7" fmla="*/ 13 h 2114"/>
                <a:gd name="T8" fmla="*/ 19 w 742"/>
                <a:gd name="T9" fmla="*/ 17 h 2114"/>
                <a:gd name="T10" fmla="*/ 19 w 742"/>
                <a:gd name="T11" fmla="*/ 21 h 2114"/>
                <a:gd name="T12" fmla="*/ 19 w 742"/>
                <a:gd name="T13" fmla="*/ 26 h 2114"/>
                <a:gd name="T14" fmla="*/ 19 w 742"/>
                <a:gd name="T15" fmla="*/ 30 h 2114"/>
                <a:gd name="T16" fmla="*/ 18 w 742"/>
                <a:gd name="T17" fmla="*/ 34 h 2114"/>
                <a:gd name="T18" fmla="*/ 17 w 742"/>
                <a:gd name="T19" fmla="*/ 38 h 2114"/>
                <a:gd name="T20" fmla="*/ 16 w 742"/>
                <a:gd name="T21" fmla="*/ 42 h 2114"/>
                <a:gd name="T22" fmla="*/ 14 w 742"/>
                <a:gd name="T23" fmla="*/ 46 h 2114"/>
                <a:gd name="T24" fmla="*/ 11 w 742"/>
                <a:gd name="T25" fmla="*/ 49 h 2114"/>
                <a:gd name="T26" fmla="*/ 8 w 742"/>
                <a:gd name="T27" fmla="*/ 52 h 2114"/>
                <a:gd name="T28" fmla="*/ 5 w 742"/>
                <a:gd name="T29" fmla="*/ 55 h 2114"/>
                <a:gd name="T30" fmla="*/ 2 w 742"/>
                <a:gd name="T31" fmla="*/ 57 h 2114"/>
                <a:gd name="T32" fmla="*/ 0 w 742"/>
                <a:gd name="T33" fmla="*/ 59 h 2114"/>
                <a:gd name="T34" fmla="*/ 4 w 742"/>
                <a:gd name="T35" fmla="*/ 57 h 2114"/>
                <a:gd name="T36" fmla="*/ 7 w 742"/>
                <a:gd name="T37" fmla="*/ 55 h 2114"/>
                <a:gd name="T38" fmla="*/ 11 w 742"/>
                <a:gd name="T39" fmla="*/ 52 h 2114"/>
                <a:gd name="T40" fmla="*/ 13 w 742"/>
                <a:gd name="T41" fmla="*/ 48 h 2114"/>
                <a:gd name="T42" fmla="*/ 15 w 742"/>
                <a:gd name="T43" fmla="*/ 45 h 2114"/>
                <a:gd name="T44" fmla="*/ 17 w 742"/>
                <a:gd name="T45" fmla="*/ 41 h 2114"/>
                <a:gd name="T46" fmla="*/ 19 w 742"/>
                <a:gd name="T47" fmla="*/ 36 h 2114"/>
                <a:gd name="T48" fmla="*/ 20 w 742"/>
                <a:gd name="T49" fmla="*/ 32 h 2114"/>
                <a:gd name="T50" fmla="*/ 20 w 742"/>
                <a:gd name="T51" fmla="*/ 28 h 2114"/>
                <a:gd name="T52" fmla="*/ 20 w 742"/>
                <a:gd name="T53" fmla="*/ 23 h 2114"/>
                <a:gd name="T54" fmla="*/ 20 w 742"/>
                <a:gd name="T55" fmla="*/ 19 h 2114"/>
                <a:gd name="T56" fmla="*/ 19 w 742"/>
                <a:gd name="T57" fmla="*/ 15 h 2114"/>
                <a:gd name="T58" fmla="*/ 18 w 742"/>
                <a:gd name="T59" fmla="*/ 11 h 2114"/>
                <a:gd name="T60" fmla="*/ 16 w 742"/>
                <a:gd name="T61" fmla="*/ 7 h 2114"/>
                <a:gd name="T62" fmla="*/ 14 w 742"/>
                <a:gd name="T63" fmla="*/ 3 h 2114"/>
                <a:gd name="T64" fmla="*/ 11 w 742"/>
                <a:gd name="T65" fmla="*/ 0 h 2114"/>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742" h="2114">
                  <a:moveTo>
                    <a:pt x="377" y="27"/>
                  </a:moveTo>
                  <a:lnTo>
                    <a:pt x="428" y="79"/>
                  </a:lnTo>
                  <a:lnTo>
                    <a:pt x="477" y="134"/>
                  </a:lnTo>
                  <a:lnTo>
                    <a:pt x="519" y="194"/>
                  </a:lnTo>
                  <a:lnTo>
                    <a:pt x="557" y="255"/>
                  </a:lnTo>
                  <a:lnTo>
                    <a:pt x="592" y="321"/>
                  </a:lnTo>
                  <a:lnTo>
                    <a:pt x="620" y="390"/>
                  </a:lnTo>
                  <a:lnTo>
                    <a:pt x="645" y="461"/>
                  </a:lnTo>
                  <a:lnTo>
                    <a:pt x="667" y="532"/>
                  </a:lnTo>
                  <a:lnTo>
                    <a:pt x="682" y="606"/>
                  </a:lnTo>
                  <a:lnTo>
                    <a:pt x="696" y="681"/>
                  </a:lnTo>
                  <a:lnTo>
                    <a:pt x="704" y="759"/>
                  </a:lnTo>
                  <a:lnTo>
                    <a:pt x="708" y="835"/>
                  </a:lnTo>
                  <a:lnTo>
                    <a:pt x="708" y="914"/>
                  </a:lnTo>
                  <a:lnTo>
                    <a:pt x="704" y="991"/>
                  </a:lnTo>
                  <a:lnTo>
                    <a:pt x="696" y="1070"/>
                  </a:lnTo>
                  <a:lnTo>
                    <a:pt x="682" y="1146"/>
                  </a:lnTo>
                  <a:lnTo>
                    <a:pt x="667" y="1223"/>
                  </a:lnTo>
                  <a:lnTo>
                    <a:pt x="648" y="1299"/>
                  </a:lnTo>
                  <a:lnTo>
                    <a:pt x="623" y="1372"/>
                  </a:lnTo>
                  <a:lnTo>
                    <a:pt x="596" y="1445"/>
                  </a:lnTo>
                  <a:lnTo>
                    <a:pt x="565" y="1516"/>
                  </a:lnTo>
                  <a:lnTo>
                    <a:pt x="531" y="1584"/>
                  </a:lnTo>
                  <a:lnTo>
                    <a:pt x="493" y="1650"/>
                  </a:lnTo>
                  <a:lnTo>
                    <a:pt x="451" y="1713"/>
                  </a:lnTo>
                  <a:lnTo>
                    <a:pt x="407" y="1774"/>
                  </a:lnTo>
                  <a:lnTo>
                    <a:pt x="357" y="1828"/>
                  </a:lnTo>
                  <a:lnTo>
                    <a:pt x="308" y="1882"/>
                  </a:lnTo>
                  <a:lnTo>
                    <a:pt x="252" y="1932"/>
                  </a:lnTo>
                  <a:lnTo>
                    <a:pt x="193" y="1976"/>
                  </a:lnTo>
                  <a:lnTo>
                    <a:pt x="132" y="2016"/>
                  </a:lnTo>
                  <a:lnTo>
                    <a:pt x="67" y="2051"/>
                  </a:lnTo>
                  <a:lnTo>
                    <a:pt x="0" y="2081"/>
                  </a:lnTo>
                  <a:lnTo>
                    <a:pt x="13" y="2114"/>
                  </a:lnTo>
                  <a:lnTo>
                    <a:pt x="84" y="2082"/>
                  </a:lnTo>
                  <a:lnTo>
                    <a:pt x="150" y="2044"/>
                  </a:lnTo>
                  <a:lnTo>
                    <a:pt x="214" y="2004"/>
                  </a:lnTo>
                  <a:lnTo>
                    <a:pt x="273" y="1957"/>
                  </a:lnTo>
                  <a:lnTo>
                    <a:pt x="331" y="1908"/>
                  </a:lnTo>
                  <a:lnTo>
                    <a:pt x="384" y="1853"/>
                  </a:lnTo>
                  <a:lnTo>
                    <a:pt x="434" y="1795"/>
                  </a:lnTo>
                  <a:lnTo>
                    <a:pt x="479" y="1733"/>
                  </a:lnTo>
                  <a:lnTo>
                    <a:pt x="522" y="1668"/>
                  </a:lnTo>
                  <a:lnTo>
                    <a:pt x="563" y="1600"/>
                  </a:lnTo>
                  <a:lnTo>
                    <a:pt x="596" y="1530"/>
                  </a:lnTo>
                  <a:lnTo>
                    <a:pt x="629" y="1458"/>
                  </a:lnTo>
                  <a:lnTo>
                    <a:pt x="658" y="1383"/>
                  </a:lnTo>
                  <a:lnTo>
                    <a:pt x="681" y="1307"/>
                  </a:lnTo>
                  <a:lnTo>
                    <a:pt x="701" y="1231"/>
                  </a:lnTo>
                  <a:lnTo>
                    <a:pt x="717" y="1151"/>
                  </a:lnTo>
                  <a:lnTo>
                    <a:pt x="730" y="1072"/>
                  </a:lnTo>
                  <a:lnTo>
                    <a:pt x="738" y="993"/>
                  </a:lnTo>
                  <a:lnTo>
                    <a:pt x="742" y="914"/>
                  </a:lnTo>
                  <a:lnTo>
                    <a:pt x="742" y="835"/>
                  </a:lnTo>
                  <a:lnTo>
                    <a:pt x="738" y="756"/>
                  </a:lnTo>
                  <a:lnTo>
                    <a:pt x="730" y="679"/>
                  </a:lnTo>
                  <a:lnTo>
                    <a:pt x="717" y="601"/>
                  </a:lnTo>
                  <a:lnTo>
                    <a:pt x="701" y="524"/>
                  </a:lnTo>
                  <a:lnTo>
                    <a:pt x="680" y="450"/>
                  </a:lnTo>
                  <a:lnTo>
                    <a:pt x="653" y="377"/>
                  </a:lnTo>
                  <a:lnTo>
                    <a:pt x="623" y="309"/>
                  </a:lnTo>
                  <a:lnTo>
                    <a:pt x="589" y="240"/>
                  </a:lnTo>
                  <a:lnTo>
                    <a:pt x="549" y="175"/>
                  </a:lnTo>
                  <a:lnTo>
                    <a:pt x="504" y="114"/>
                  </a:lnTo>
                  <a:lnTo>
                    <a:pt x="455" y="54"/>
                  </a:lnTo>
                  <a:lnTo>
                    <a:pt x="400" y="0"/>
                  </a:lnTo>
                  <a:lnTo>
                    <a:pt x="377" y="27"/>
                  </a:lnTo>
                  <a:close/>
                </a:path>
              </a:pathLst>
            </a:custGeom>
            <a:solidFill>
              <a:srgbClr val="00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317" name="Freeform 36"/>
            <p:cNvSpPr>
              <a:spLocks/>
            </p:cNvSpPr>
            <p:nvPr/>
          </p:nvSpPr>
          <p:spPr bwMode="auto">
            <a:xfrm>
              <a:off x="-1055" y="2977"/>
              <a:ext cx="529" cy="178"/>
            </a:xfrm>
            <a:custGeom>
              <a:avLst/>
              <a:gdLst>
                <a:gd name="T0" fmla="*/ 1 w 3172"/>
                <a:gd name="T1" fmla="*/ 30 h 1070"/>
                <a:gd name="T2" fmla="*/ 5 w 3172"/>
                <a:gd name="T3" fmla="*/ 24 h 1070"/>
                <a:gd name="T4" fmla="*/ 9 w 3172"/>
                <a:gd name="T5" fmla="*/ 20 h 1070"/>
                <a:gd name="T6" fmla="*/ 13 w 3172"/>
                <a:gd name="T7" fmla="*/ 15 h 1070"/>
                <a:gd name="T8" fmla="*/ 18 w 3172"/>
                <a:gd name="T9" fmla="*/ 12 h 1070"/>
                <a:gd name="T10" fmla="*/ 23 w 3172"/>
                <a:gd name="T11" fmla="*/ 8 h 1070"/>
                <a:gd name="T12" fmla="*/ 28 w 3172"/>
                <a:gd name="T13" fmla="*/ 6 h 1070"/>
                <a:gd name="T14" fmla="*/ 34 w 3172"/>
                <a:gd name="T15" fmla="*/ 3 h 1070"/>
                <a:gd name="T16" fmla="*/ 40 w 3172"/>
                <a:gd name="T17" fmla="*/ 2 h 1070"/>
                <a:gd name="T18" fmla="*/ 46 w 3172"/>
                <a:gd name="T19" fmla="*/ 1 h 1070"/>
                <a:gd name="T20" fmla="*/ 52 w 3172"/>
                <a:gd name="T21" fmla="*/ 1 h 1070"/>
                <a:gd name="T22" fmla="*/ 58 w 3172"/>
                <a:gd name="T23" fmla="*/ 1 h 1070"/>
                <a:gd name="T24" fmla="*/ 64 w 3172"/>
                <a:gd name="T25" fmla="*/ 3 h 1070"/>
                <a:gd name="T26" fmla="*/ 70 w 3172"/>
                <a:gd name="T27" fmla="*/ 5 h 1070"/>
                <a:gd name="T28" fmla="*/ 76 w 3172"/>
                <a:gd name="T29" fmla="*/ 8 h 1070"/>
                <a:gd name="T30" fmla="*/ 82 w 3172"/>
                <a:gd name="T31" fmla="*/ 12 h 1070"/>
                <a:gd name="T32" fmla="*/ 88 w 3172"/>
                <a:gd name="T33" fmla="*/ 17 h 1070"/>
                <a:gd name="T34" fmla="*/ 85 w 3172"/>
                <a:gd name="T35" fmla="*/ 13 h 1070"/>
                <a:gd name="T36" fmla="*/ 79 w 3172"/>
                <a:gd name="T37" fmla="*/ 9 h 1070"/>
                <a:gd name="T38" fmla="*/ 73 w 3172"/>
                <a:gd name="T39" fmla="*/ 5 h 1070"/>
                <a:gd name="T40" fmla="*/ 67 w 3172"/>
                <a:gd name="T41" fmla="*/ 3 h 1070"/>
                <a:gd name="T42" fmla="*/ 61 w 3172"/>
                <a:gd name="T43" fmla="*/ 1 h 1070"/>
                <a:gd name="T44" fmla="*/ 55 w 3172"/>
                <a:gd name="T45" fmla="*/ 0 h 1070"/>
                <a:gd name="T46" fmla="*/ 49 w 3172"/>
                <a:gd name="T47" fmla="*/ 0 h 1070"/>
                <a:gd name="T48" fmla="*/ 42 w 3172"/>
                <a:gd name="T49" fmla="*/ 0 h 1070"/>
                <a:gd name="T50" fmla="*/ 36 w 3172"/>
                <a:gd name="T51" fmla="*/ 2 h 1070"/>
                <a:gd name="T52" fmla="*/ 31 w 3172"/>
                <a:gd name="T53" fmla="*/ 3 h 1070"/>
                <a:gd name="T54" fmla="*/ 25 w 3172"/>
                <a:gd name="T55" fmla="*/ 6 h 1070"/>
                <a:gd name="T56" fmla="*/ 20 w 3172"/>
                <a:gd name="T57" fmla="*/ 9 h 1070"/>
                <a:gd name="T58" fmla="*/ 15 w 3172"/>
                <a:gd name="T59" fmla="*/ 13 h 1070"/>
                <a:gd name="T60" fmla="*/ 10 w 3172"/>
                <a:gd name="T61" fmla="*/ 17 h 1070"/>
                <a:gd name="T62" fmla="*/ 6 w 3172"/>
                <a:gd name="T63" fmla="*/ 21 h 1070"/>
                <a:gd name="T64" fmla="*/ 2 w 3172"/>
                <a:gd name="T65" fmla="*/ 26 h 1070"/>
                <a:gd name="T66" fmla="*/ 0 w 3172"/>
                <a:gd name="T67" fmla="*/ 30 h 1070"/>
                <a:gd name="T68" fmla="*/ 0 w 3172"/>
                <a:gd name="T69" fmla="*/ 29 h 1070"/>
                <a:gd name="T70" fmla="*/ 1 w 3172"/>
                <a:gd name="T71" fmla="*/ 29 h 1070"/>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3172" h="1070">
                  <a:moveTo>
                    <a:pt x="36" y="1050"/>
                  </a:moveTo>
                  <a:lnTo>
                    <a:pt x="36" y="1069"/>
                  </a:lnTo>
                  <a:lnTo>
                    <a:pt x="96" y="974"/>
                  </a:lnTo>
                  <a:lnTo>
                    <a:pt x="162" y="884"/>
                  </a:lnTo>
                  <a:lnTo>
                    <a:pt x="231" y="796"/>
                  </a:lnTo>
                  <a:lnTo>
                    <a:pt x="304" y="712"/>
                  </a:lnTo>
                  <a:lnTo>
                    <a:pt x="380" y="633"/>
                  </a:lnTo>
                  <a:lnTo>
                    <a:pt x="462" y="558"/>
                  </a:lnTo>
                  <a:lnTo>
                    <a:pt x="545" y="486"/>
                  </a:lnTo>
                  <a:lnTo>
                    <a:pt x="633" y="421"/>
                  </a:lnTo>
                  <a:lnTo>
                    <a:pt x="723" y="358"/>
                  </a:lnTo>
                  <a:lnTo>
                    <a:pt x="815" y="302"/>
                  </a:lnTo>
                  <a:lnTo>
                    <a:pt x="912" y="249"/>
                  </a:lnTo>
                  <a:lnTo>
                    <a:pt x="1008" y="204"/>
                  </a:lnTo>
                  <a:lnTo>
                    <a:pt x="1109" y="163"/>
                  </a:lnTo>
                  <a:lnTo>
                    <a:pt x="1211" y="126"/>
                  </a:lnTo>
                  <a:lnTo>
                    <a:pt x="1313" y="96"/>
                  </a:lnTo>
                  <a:lnTo>
                    <a:pt x="1420" y="72"/>
                  </a:lnTo>
                  <a:lnTo>
                    <a:pt x="1526" y="52"/>
                  </a:lnTo>
                  <a:lnTo>
                    <a:pt x="1635" y="40"/>
                  </a:lnTo>
                  <a:lnTo>
                    <a:pt x="1743" y="33"/>
                  </a:lnTo>
                  <a:lnTo>
                    <a:pt x="1852" y="36"/>
                  </a:lnTo>
                  <a:lnTo>
                    <a:pt x="1961" y="41"/>
                  </a:lnTo>
                  <a:lnTo>
                    <a:pt x="2072" y="56"/>
                  </a:lnTo>
                  <a:lnTo>
                    <a:pt x="2182" y="76"/>
                  </a:lnTo>
                  <a:lnTo>
                    <a:pt x="2294" y="105"/>
                  </a:lnTo>
                  <a:lnTo>
                    <a:pt x="2403" y="139"/>
                  </a:lnTo>
                  <a:lnTo>
                    <a:pt x="2512" y="181"/>
                  </a:lnTo>
                  <a:lnTo>
                    <a:pt x="2620" y="232"/>
                  </a:lnTo>
                  <a:lnTo>
                    <a:pt x="2730" y="290"/>
                  </a:lnTo>
                  <a:lnTo>
                    <a:pt x="2837" y="353"/>
                  </a:lnTo>
                  <a:lnTo>
                    <a:pt x="2943" y="428"/>
                  </a:lnTo>
                  <a:lnTo>
                    <a:pt x="3046" y="509"/>
                  </a:lnTo>
                  <a:lnTo>
                    <a:pt x="3149" y="601"/>
                  </a:lnTo>
                  <a:lnTo>
                    <a:pt x="3172" y="574"/>
                  </a:lnTo>
                  <a:lnTo>
                    <a:pt x="3067" y="483"/>
                  </a:lnTo>
                  <a:lnTo>
                    <a:pt x="2963" y="399"/>
                  </a:lnTo>
                  <a:lnTo>
                    <a:pt x="2856" y="324"/>
                  </a:lnTo>
                  <a:lnTo>
                    <a:pt x="2745" y="257"/>
                  </a:lnTo>
                  <a:lnTo>
                    <a:pt x="2636" y="200"/>
                  </a:lnTo>
                  <a:lnTo>
                    <a:pt x="2525" y="149"/>
                  </a:lnTo>
                  <a:lnTo>
                    <a:pt x="2413" y="105"/>
                  </a:lnTo>
                  <a:lnTo>
                    <a:pt x="2301" y="70"/>
                  </a:lnTo>
                  <a:lnTo>
                    <a:pt x="2187" y="41"/>
                  </a:lnTo>
                  <a:lnTo>
                    <a:pt x="2077" y="22"/>
                  </a:lnTo>
                  <a:lnTo>
                    <a:pt x="1964" y="7"/>
                  </a:lnTo>
                  <a:lnTo>
                    <a:pt x="1852" y="1"/>
                  </a:lnTo>
                  <a:lnTo>
                    <a:pt x="1743" y="0"/>
                  </a:lnTo>
                  <a:lnTo>
                    <a:pt x="1631" y="5"/>
                  </a:lnTo>
                  <a:lnTo>
                    <a:pt x="1521" y="18"/>
                  </a:lnTo>
                  <a:lnTo>
                    <a:pt x="1414" y="38"/>
                  </a:lnTo>
                  <a:lnTo>
                    <a:pt x="1306" y="61"/>
                  </a:lnTo>
                  <a:lnTo>
                    <a:pt x="1201" y="91"/>
                  </a:lnTo>
                  <a:lnTo>
                    <a:pt x="1096" y="128"/>
                  </a:lnTo>
                  <a:lnTo>
                    <a:pt x="995" y="171"/>
                  </a:lnTo>
                  <a:lnTo>
                    <a:pt x="896" y="218"/>
                  </a:lnTo>
                  <a:lnTo>
                    <a:pt x="799" y="271"/>
                  </a:lnTo>
                  <a:lnTo>
                    <a:pt x="705" y="329"/>
                  </a:lnTo>
                  <a:lnTo>
                    <a:pt x="612" y="392"/>
                  </a:lnTo>
                  <a:lnTo>
                    <a:pt x="524" y="459"/>
                  </a:lnTo>
                  <a:lnTo>
                    <a:pt x="438" y="532"/>
                  </a:lnTo>
                  <a:lnTo>
                    <a:pt x="357" y="606"/>
                  </a:lnTo>
                  <a:lnTo>
                    <a:pt x="278" y="689"/>
                  </a:lnTo>
                  <a:lnTo>
                    <a:pt x="204" y="773"/>
                  </a:lnTo>
                  <a:lnTo>
                    <a:pt x="132" y="863"/>
                  </a:lnTo>
                  <a:lnTo>
                    <a:pt x="67" y="956"/>
                  </a:lnTo>
                  <a:lnTo>
                    <a:pt x="7" y="1051"/>
                  </a:lnTo>
                  <a:lnTo>
                    <a:pt x="7" y="1070"/>
                  </a:lnTo>
                  <a:lnTo>
                    <a:pt x="7" y="1051"/>
                  </a:lnTo>
                  <a:lnTo>
                    <a:pt x="0" y="1060"/>
                  </a:lnTo>
                  <a:lnTo>
                    <a:pt x="7" y="1070"/>
                  </a:lnTo>
                  <a:lnTo>
                    <a:pt x="36" y="1050"/>
                  </a:lnTo>
                  <a:close/>
                </a:path>
              </a:pathLst>
            </a:custGeom>
            <a:solidFill>
              <a:srgbClr val="00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318" name="Freeform 37"/>
            <p:cNvSpPr>
              <a:spLocks/>
            </p:cNvSpPr>
            <p:nvPr/>
          </p:nvSpPr>
          <p:spPr bwMode="auto">
            <a:xfrm>
              <a:off x="-912" y="3634"/>
              <a:ext cx="227" cy="131"/>
            </a:xfrm>
            <a:custGeom>
              <a:avLst/>
              <a:gdLst>
                <a:gd name="T0" fmla="*/ 21 w 1361"/>
                <a:gd name="T1" fmla="*/ 0 h 781"/>
                <a:gd name="T2" fmla="*/ 25 w 1361"/>
                <a:gd name="T3" fmla="*/ 1 h 781"/>
                <a:gd name="T4" fmla="*/ 28 w 1361"/>
                <a:gd name="T5" fmla="*/ 1 h 781"/>
                <a:gd name="T6" fmla="*/ 31 w 1361"/>
                <a:gd name="T7" fmla="*/ 3 h 781"/>
                <a:gd name="T8" fmla="*/ 34 w 1361"/>
                <a:gd name="T9" fmla="*/ 4 h 781"/>
                <a:gd name="T10" fmla="*/ 36 w 1361"/>
                <a:gd name="T11" fmla="*/ 6 h 781"/>
                <a:gd name="T12" fmla="*/ 37 w 1361"/>
                <a:gd name="T13" fmla="*/ 8 h 781"/>
                <a:gd name="T14" fmla="*/ 38 w 1361"/>
                <a:gd name="T15" fmla="*/ 10 h 781"/>
                <a:gd name="T16" fmla="*/ 38 w 1361"/>
                <a:gd name="T17" fmla="*/ 12 h 781"/>
                <a:gd name="T18" fmla="*/ 37 w 1361"/>
                <a:gd name="T19" fmla="*/ 14 h 781"/>
                <a:gd name="T20" fmla="*/ 36 w 1361"/>
                <a:gd name="T21" fmla="*/ 16 h 781"/>
                <a:gd name="T22" fmla="*/ 34 w 1361"/>
                <a:gd name="T23" fmla="*/ 18 h 781"/>
                <a:gd name="T24" fmla="*/ 31 w 1361"/>
                <a:gd name="T25" fmla="*/ 19 h 781"/>
                <a:gd name="T26" fmla="*/ 28 w 1361"/>
                <a:gd name="T27" fmla="*/ 21 h 781"/>
                <a:gd name="T28" fmla="*/ 25 w 1361"/>
                <a:gd name="T29" fmla="*/ 21 h 781"/>
                <a:gd name="T30" fmla="*/ 21 w 1361"/>
                <a:gd name="T31" fmla="*/ 22 h 781"/>
                <a:gd name="T32" fmla="*/ 17 w 1361"/>
                <a:gd name="T33" fmla="*/ 22 h 781"/>
                <a:gd name="T34" fmla="*/ 13 w 1361"/>
                <a:gd name="T35" fmla="*/ 21 h 781"/>
                <a:gd name="T36" fmla="*/ 10 w 1361"/>
                <a:gd name="T37" fmla="*/ 21 h 781"/>
                <a:gd name="T38" fmla="*/ 7 w 1361"/>
                <a:gd name="T39" fmla="*/ 19 h 781"/>
                <a:gd name="T40" fmla="*/ 4 w 1361"/>
                <a:gd name="T41" fmla="*/ 18 h 781"/>
                <a:gd name="T42" fmla="*/ 2 w 1361"/>
                <a:gd name="T43" fmla="*/ 16 h 781"/>
                <a:gd name="T44" fmla="*/ 1 w 1361"/>
                <a:gd name="T45" fmla="*/ 14 h 781"/>
                <a:gd name="T46" fmla="*/ 0 w 1361"/>
                <a:gd name="T47" fmla="*/ 12 h 781"/>
                <a:gd name="T48" fmla="*/ 0 w 1361"/>
                <a:gd name="T49" fmla="*/ 10 h 781"/>
                <a:gd name="T50" fmla="*/ 1 w 1361"/>
                <a:gd name="T51" fmla="*/ 8 h 781"/>
                <a:gd name="T52" fmla="*/ 2 w 1361"/>
                <a:gd name="T53" fmla="*/ 6 h 781"/>
                <a:gd name="T54" fmla="*/ 4 w 1361"/>
                <a:gd name="T55" fmla="*/ 4 h 781"/>
                <a:gd name="T56" fmla="*/ 7 w 1361"/>
                <a:gd name="T57" fmla="*/ 3 h 781"/>
                <a:gd name="T58" fmla="*/ 10 w 1361"/>
                <a:gd name="T59" fmla="*/ 1 h 781"/>
                <a:gd name="T60" fmla="*/ 13 w 1361"/>
                <a:gd name="T61" fmla="*/ 1 h 781"/>
                <a:gd name="T62" fmla="*/ 17 w 1361"/>
                <a:gd name="T63" fmla="*/ 0 h 781"/>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1361" h="781">
                  <a:moveTo>
                    <a:pt x="681" y="0"/>
                  </a:moveTo>
                  <a:lnTo>
                    <a:pt x="751" y="4"/>
                  </a:lnTo>
                  <a:lnTo>
                    <a:pt x="818" y="8"/>
                  </a:lnTo>
                  <a:lnTo>
                    <a:pt x="882" y="18"/>
                  </a:lnTo>
                  <a:lnTo>
                    <a:pt x="945" y="30"/>
                  </a:lnTo>
                  <a:lnTo>
                    <a:pt x="1005" y="48"/>
                  </a:lnTo>
                  <a:lnTo>
                    <a:pt x="1061" y="68"/>
                  </a:lnTo>
                  <a:lnTo>
                    <a:pt x="1113" y="91"/>
                  </a:lnTo>
                  <a:lnTo>
                    <a:pt x="1162" y="115"/>
                  </a:lnTo>
                  <a:lnTo>
                    <a:pt x="1206" y="143"/>
                  </a:lnTo>
                  <a:lnTo>
                    <a:pt x="1245" y="173"/>
                  </a:lnTo>
                  <a:lnTo>
                    <a:pt x="1279" y="205"/>
                  </a:lnTo>
                  <a:lnTo>
                    <a:pt x="1307" y="239"/>
                  </a:lnTo>
                  <a:lnTo>
                    <a:pt x="1330" y="274"/>
                  </a:lnTo>
                  <a:lnTo>
                    <a:pt x="1346" y="311"/>
                  </a:lnTo>
                  <a:lnTo>
                    <a:pt x="1357" y="351"/>
                  </a:lnTo>
                  <a:lnTo>
                    <a:pt x="1361" y="390"/>
                  </a:lnTo>
                  <a:lnTo>
                    <a:pt x="1357" y="431"/>
                  </a:lnTo>
                  <a:lnTo>
                    <a:pt x="1346" y="470"/>
                  </a:lnTo>
                  <a:lnTo>
                    <a:pt x="1330" y="506"/>
                  </a:lnTo>
                  <a:lnTo>
                    <a:pt x="1307" y="543"/>
                  </a:lnTo>
                  <a:lnTo>
                    <a:pt x="1279" y="578"/>
                  </a:lnTo>
                  <a:lnTo>
                    <a:pt x="1245" y="609"/>
                  </a:lnTo>
                  <a:lnTo>
                    <a:pt x="1206" y="640"/>
                  </a:lnTo>
                  <a:lnTo>
                    <a:pt x="1162" y="667"/>
                  </a:lnTo>
                  <a:lnTo>
                    <a:pt x="1113" y="692"/>
                  </a:lnTo>
                  <a:lnTo>
                    <a:pt x="1061" y="715"/>
                  </a:lnTo>
                  <a:lnTo>
                    <a:pt x="1005" y="735"/>
                  </a:lnTo>
                  <a:lnTo>
                    <a:pt x="945" y="751"/>
                  </a:lnTo>
                  <a:lnTo>
                    <a:pt x="882" y="765"/>
                  </a:lnTo>
                  <a:lnTo>
                    <a:pt x="818" y="774"/>
                  </a:lnTo>
                  <a:lnTo>
                    <a:pt x="751" y="779"/>
                  </a:lnTo>
                  <a:lnTo>
                    <a:pt x="681" y="781"/>
                  </a:lnTo>
                  <a:lnTo>
                    <a:pt x="611" y="779"/>
                  </a:lnTo>
                  <a:lnTo>
                    <a:pt x="543" y="774"/>
                  </a:lnTo>
                  <a:lnTo>
                    <a:pt x="479" y="765"/>
                  </a:lnTo>
                  <a:lnTo>
                    <a:pt x="416" y="751"/>
                  </a:lnTo>
                  <a:lnTo>
                    <a:pt x="356" y="735"/>
                  </a:lnTo>
                  <a:lnTo>
                    <a:pt x="300" y="715"/>
                  </a:lnTo>
                  <a:lnTo>
                    <a:pt x="249" y="692"/>
                  </a:lnTo>
                  <a:lnTo>
                    <a:pt x="200" y="667"/>
                  </a:lnTo>
                  <a:lnTo>
                    <a:pt x="156" y="640"/>
                  </a:lnTo>
                  <a:lnTo>
                    <a:pt x="116" y="609"/>
                  </a:lnTo>
                  <a:lnTo>
                    <a:pt x="83" y="578"/>
                  </a:lnTo>
                  <a:lnTo>
                    <a:pt x="55" y="543"/>
                  </a:lnTo>
                  <a:lnTo>
                    <a:pt x="30" y="506"/>
                  </a:lnTo>
                  <a:lnTo>
                    <a:pt x="14" y="470"/>
                  </a:lnTo>
                  <a:lnTo>
                    <a:pt x="5" y="431"/>
                  </a:lnTo>
                  <a:lnTo>
                    <a:pt x="0" y="390"/>
                  </a:lnTo>
                  <a:lnTo>
                    <a:pt x="5" y="351"/>
                  </a:lnTo>
                  <a:lnTo>
                    <a:pt x="14" y="311"/>
                  </a:lnTo>
                  <a:lnTo>
                    <a:pt x="30" y="274"/>
                  </a:lnTo>
                  <a:lnTo>
                    <a:pt x="55" y="239"/>
                  </a:lnTo>
                  <a:lnTo>
                    <a:pt x="83" y="205"/>
                  </a:lnTo>
                  <a:lnTo>
                    <a:pt x="116" y="173"/>
                  </a:lnTo>
                  <a:lnTo>
                    <a:pt x="156" y="143"/>
                  </a:lnTo>
                  <a:lnTo>
                    <a:pt x="200" y="115"/>
                  </a:lnTo>
                  <a:lnTo>
                    <a:pt x="249" y="91"/>
                  </a:lnTo>
                  <a:lnTo>
                    <a:pt x="300" y="68"/>
                  </a:lnTo>
                  <a:lnTo>
                    <a:pt x="356" y="48"/>
                  </a:lnTo>
                  <a:lnTo>
                    <a:pt x="416" y="30"/>
                  </a:lnTo>
                  <a:lnTo>
                    <a:pt x="479" y="18"/>
                  </a:lnTo>
                  <a:lnTo>
                    <a:pt x="543" y="8"/>
                  </a:lnTo>
                  <a:lnTo>
                    <a:pt x="611" y="4"/>
                  </a:lnTo>
                  <a:lnTo>
                    <a:pt x="681" y="0"/>
                  </a:lnTo>
                  <a:close/>
                </a:path>
              </a:pathLst>
            </a:custGeom>
            <a:solidFill>
              <a:srgbClr val="00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319" name="Freeform 38"/>
            <p:cNvSpPr>
              <a:spLocks/>
            </p:cNvSpPr>
            <p:nvPr/>
          </p:nvSpPr>
          <p:spPr bwMode="auto">
            <a:xfrm>
              <a:off x="-799" y="3631"/>
              <a:ext cx="117" cy="68"/>
            </a:xfrm>
            <a:custGeom>
              <a:avLst/>
              <a:gdLst>
                <a:gd name="T0" fmla="*/ 20 w 699"/>
                <a:gd name="T1" fmla="*/ 11 h 408"/>
                <a:gd name="T2" fmla="*/ 19 w 699"/>
                <a:gd name="T3" fmla="*/ 10 h 408"/>
                <a:gd name="T4" fmla="*/ 19 w 699"/>
                <a:gd name="T5" fmla="*/ 9 h 408"/>
                <a:gd name="T6" fmla="*/ 19 w 699"/>
                <a:gd name="T7" fmla="*/ 8 h 408"/>
                <a:gd name="T8" fmla="*/ 18 w 699"/>
                <a:gd name="T9" fmla="*/ 7 h 408"/>
                <a:gd name="T10" fmla="*/ 17 w 699"/>
                <a:gd name="T11" fmla="*/ 6 h 408"/>
                <a:gd name="T12" fmla="*/ 16 w 699"/>
                <a:gd name="T13" fmla="*/ 5 h 408"/>
                <a:gd name="T14" fmla="*/ 15 w 699"/>
                <a:gd name="T15" fmla="*/ 4 h 408"/>
                <a:gd name="T16" fmla="*/ 14 w 699"/>
                <a:gd name="T17" fmla="*/ 3 h 408"/>
                <a:gd name="T18" fmla="*/ 12 w 699"/>
                <a:gd name="T19" fmla="*/ 3 h 408"/>
                <a:gd name="T20" fmla="*/ 11 w 699"/>
                <a:gd name="T21" fmla="*/ 2 h 408"/>
                <a:gd name="T22" fmla="*/ 9 w 699"/>
                <a:gd name="T23" fmla="*/ 1 h 408"/>
                <a:gd name="T24" fmla="*/ 8 w 699"/>
                <a:gd name="T25" fmla="*/ 1 h 408"/>
                <a:gd name="T26" fmla="*/ 6 w 699"/>
                <a:gd name="T27" fmla="*/ 1 h 408"/>
                <a:gd name="T28" fmla="*/ 4 w 699"/>
                <a:gd name="T29" fmla="*/ 0 h 408"/>
                <a:gd name="T30" fmla="*/ 2 w 699"/>
                <a:gd name="T31" fmla="*/ 0 h 408"/>
                <a:gd name="T32" fmla="*/ 0 w 699"/>
                <a:gd name="T33" fmla="*/ 0 h 408"/>
                <a:gd name="T34" fmla="*/ 0 w 699"/>
                <a:gd name="T35" fmla="*/ 1 h 408"/>
                <a:gd name="T36" fmla="*/ 2 w 699"/>
                <a:gd name="T37" fmla="*/ 1 h 408"/>
                <a:gd name="T38" fmla="*/ 4 w 699"/>
                <a:gd name="T39" fmla="*/ 1 h 408"/>
                <a:gd name="T40" fmla="*/ 6 w 699"/>
                <a:gd name="T41" fmla="*/ 2 h 408"/>
                <a:gd name="T42" fmla="*/ 7 w 699"/>
                <a:gd name="T43" fmla="*/ 2 h 408"/>
                <a:gd name="T44" fmla="*/ 9 w 699"/>
                <a:gd name="T45" fmla="*/ 2 h 408"/>
                <a:gd name="T46" fmla="*/ 10 w 699"/>
                <a:gd name="T47" fmla="*/ 3 h 408"/>
                <a:gd name="T48" fmla="*/ 12 w 699"/>
                <a:gd name="T49" fmla="*/ 4 h 408"/>
                <a:gd name="T50" fmla="*/ 13 w 699"/>
                <a:gd name="T51" fmla="*/ 4 h 408"/>
                <a:gd name="T52" fmla="*/ 14 w 699"/>
                <a:gd name="T53" fmla="*/ 5 h 408"/>
                <a:gd name="T54" fmla="*/ 16 w 699"/>
                <a:gd name="T55" fmla="*/ 6 h 408"/>
                <a:gd name="T56" fmla="*/ 16 w 699"/>
                <a:gd name="T57" fmla="*/ 7 h 408"/>
                <a:gd name="T58" fmla="*/ 17 w 699"/>
                <a:gd name="T59" fmla="*/ 8 h 408"/>
                <a:gd name="T60" fmla="*/ 18 w 699"/>
                <a:gd name="T61" fmla="*/ 8 h 408"/>
                <a:gd name="T62" fmla="*/ 18 w 699"/>
                <a:gd name="T63" fmla="*/ 9 h 408"/>
                <a:gd name="T64" fmla="*/ 18 w 699"/>
                <a:gd name="T65" fmla="*/ 10 h 408"/>
                <a:gd name="T66" fmla="*/ 19 w 699"/>
                <a:gd name="T67" fmla="*/ 11 h 408"/>
                <a:gd name="T68" fmla="*/ 20 w 699"/>
                <a:gd name="T69" fmla="*/ 11 h 408"/>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699" h="408">
                  <a:moveTo>
                    <a:pt x="699" y="408"/>
                  </a:moveTo>
                  <a:lnTo>
                    <a:pt x="693" y="366"/>
                  </a:lnTo>
                  <a:lnTo>
                    <a:pt x="683" y="325"/>
                  </a:lnTo>
                  <a:lnTo>
                    <a:pt x="665" y="285"/>
                  </a:lnTo>
                  <a:lnTo>
                    <a:pt x="641" y="246"/>
                  </a:lnTo>
                  <a:lnTo>
                    <a:pt x="612" y="211"/>
                  </a:lnTo>
                  <a:lnTo>
                    <a:pt x="575" y="177"/>
                  </a:lnTo>
                  <a:lnTo>
                    <a:pt x="534" y="146"/>
                  </a:lnTo>
                  <a:lnTo>
                    <a:pt x="489" y="117"/>
                  </a:lnTo>
                  <a:lnTo>
                    <a:pt x="439" y="93"/>
                  </a:lnTo>
                  <a:lnTo>
                    <a:pt x="387" y="68"/>
                  </a:lnTo>
                  <a:lnTo>
                    <a:pt x="330" y="48"/>
                  </a:lnTo>
                  <a:lnTo>
                    <a:pt x="267" y="32"/>
                  </a:lnTo>
                  <a:lnTo>
                    <a:pt x="205" y="18"/>
                  </a:lnTo>
                  <a:lnTo>
                    <a:pt x="139" y="9"/>
                  </a:lnTo>
                  <a:lnTo>
                    <a:pt x="70" y="4"/>
                  </a:lnTo>
                  <a:lnTo>
                    <a:pt x="0" y="0"/>
                  </a:lnTo>
                  <a:lnTo>
                    <a:pt x="0" y="37"/>
                  </a:lnTo>
                  <a:lnTo>
                    <a:pt x="70" y="38"/>
                  </a:lnTo>
                  <a:lnTo>
                    <a:pt x="136" y="44"/>
                  </a:lnTo>
                  <a:lnTo>
                    <a:pt x="199" y="53"/>
                  </a:lnTo>
                  <a:lnTo>
                    <a:pt x="259" y="66"/>
                  </a:lnTo>
                  <a:lnTo>
                    <a:pt x="320" y="83"/>
                  </a:lnTo>
                  <a:lnTo>
                    <a:pt x="373" y="103"/>
                  </a:lnTo>
                  <a:lnTo>
                    <a:pt x="426" y="124"/>
                  </a:lnTo>
                  <a:lnTo>
                    <a:pt x="474" y="149"/>
                  </a:lnTo>
                  <a:lnTo>
                    <a:pt x="516" y="175"/>
                  </a:lnTo>
                  <a:lnTo>
                    <a:pt x="554" y="204"/>
                  </a:lnTo>
                  <a:lnTo>
                    <a:pt x="585" y="234"/>
                  </a:lnTo>
                  <a:lnTo>
                    <a:pt x="612" y="268"/>
                  </a:lnTo>
                  <a:lnTo>
                    <a:pt x="634" y="300"/>
                  </a:lnTo>
                  <a:lnTo>
                    <a:pt x="649" y="335"/>
                  </a:lnTo>
                  <a:lnTo>
                    <a:pt x="660" y="371"/>
                  </a:lnTo>
                  <a:lnTo>
                    <a:pt x="662" y="408"/>
                  </a:lnTo>
                  <a:lnTo>
                    <a:pt x="699" y="408"/>
                  </a:lnTo>
                  <a:close/>
                </a:path>
              </a:pathLst>
            </a:custGeom>
            <a:solidFill>
              <a:srgbClr val="00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320" name="Freeform 39"/>
            <p:cNvSpPr>
              <a:spLocks/>
            </p:cNvSpPr>
            <p:nvPr/>
          </p:nvSpPr>
          <p:spPr bwMode="auto">
            <a:xfrm>
              <a:off x="-799" y="3699"/>
              <a:ext cx="117" cy="69"/>
            </a:xfrm>
            <a:custGeom>
              <a:avLst/>
              <a:gdLst>
                <a:gd name="T0" fmla="*/ 0 w 699"/>
                <a:gd name="T1" fmla="*/ 12 h 411"/>
                <a:gd name="T2" fmla="*/ 2 w 699"/>
                <a:gd name="T3" fmla="*/ 11 h 411"/>
                <a:gd name="T4" fmla="*/ 4 w 699"/>
                <a:gd name="T5" fmla="*/ 11 h 411"/>
                <a:gd name="T6" fmla="*/ 6 w 699"/>
                <a:gd name="T7" fmla="*/ 11 h 411"/>
                <a:gd name="T8" fmla="*/ 8 w 699"/>
                <a:gd name="T9" fmla="*/ 11 h 411"/>
                <a:gd name="T10" fmla="*/ 9 w 699"/>
                <a:gd name="T11" fmla="*/ 10 h 411"/>
                <a:gd name="T12" fmla="*/ 11 w 699"/>
                <a:gd name="T13" fmla="*/ 10 h 411"/>
                <a:gd name="T14" fmla="*/ 12 w 699"/>
                <a:gd name="T15" fmla="*/ 9 h 411"/>
                <a:gd name="T16" fmla="*/ 14 w 699"/>
                <a:gd name="T17" fmla="*/ 8 h 411"/>
                <a:gd name="T18" fmla="*/ 15 w 699"/>
                <a:gd name="T19" fmla="*/ 7 h 411"/>
                <a:gd name="T20" fmla="*/ 16 w 699"/>
                <a:gd name="T21" fmla="*/ 7 h 411"/>
                <a:gd name="T22" fmla="*/ 17 w 699"/>
                <a:gd name="T23" fmla="*/ 6 h 411"/>
                <a:gd name="T24" fmla="*/ 18 w 699"/>
                <a:gd name="T25" fmla="*/ 5 h 411"/>
                <a:gd name="T26" fmla="*/ 19 w 699"/>
                <a:gd name="T27" fmla="*/ 4 h 411"/>
                <a:gd name="T28" fmla="*/ 19 w 699"/>
                <a:gd name="T29" fmla="*/ 2 h 411"/>
                <a:gd name="T30" fmla="*/ 19 w 699"/>
                <a:gd name="T31" fmla="*/ 1 h 411"/>
                <a:gd name="T32" fmla="*/ 20 w 699"/>
                <a:gd name="T33" fmla="*/ 0 h 411"/>
                <a:gd name="T34" fmla="*/ 19 w 699"/>
                <a:gd name="T35" fmla="*/ 0 h 411"/>
                <a:gd name="T36" fmla="*/ 18 w 699"/>
                <a:gd name="T37" fmla="*/ 1 h 411"/>
                <a:gd name="T38" fmla="*/ 18 w 699"/>
                <a:gd name="T39" fmla="*/ 2 h 411"/>
                <a:gd name="T40" fmla="*/ 18 w 699"/>
                <a:gd name="T41" fmla="*/ 3 h 411"/>
                <a:gd name="T42" fmla="*/ 17 w 699"/>
                <a:gd name="T43" fmla="*/ 4 h 411"/>
                <a:gd name="T44" fmla="*/ 16 w 699"/>
                <a:gd name="T45" fmla="*/ 5 h 411"/>
                <a:gd name="T46" fmla="*/ 16 w 699"/>
                <a:gd name="T47" fmla="*/ 6 h 411"/>
                <a:gd name="T48" fmla="*/ 14 w 699"/>
                <a:gd name="T49" fmla="*/ 7 h 411"/>
                <a:gd name="T50" fmla="*/ 13 w 699"/>
                <a:gd name="T51" fmla="*/ 7 h 411"/>
                <a:gd name="T52" fmla="*/ 12 w 699"/>
                <a:gd name="T53" fmla="*/ 8 h 411"/>
                <a:gd name="T54" fmla="*/ 10 w 699"/>
                <a:gd name="T55" fmla="*/ 9 h 411"/>
                <a:gd name="T56" fmla="*/ 9 w 699"/>
                <a:gd name="T57" fmla="*/ 9 h 411"/>
                <a:gd name="T58" fmla="*/ 7 w 699"/>
                <a:gd name="T59" fmla="*/ 10 h 411"/>
                <a:gd name="T60" fmla="*/ 6 w 699"/>
                <a:gd name="T61" fmla="*/ 10 h 411"/>
                <a:gd name="T62" fmla="*/ 4 w 699"/>
                <a:gd name="T63" fmla="*/ 10 h 411"/>
                <a:gd name="T64" fmla="*/ 2 w 699"/>
                <a:gd name="T65" fmla="*/ 11 h 411"/>
                <a:gd name="T66" fmla="*/ 0 w 699"/>
                <a:gd name="T67" fmla="*/ 11 h 411"/>
                <a:gd name="T68" fmla="*/ 0 w 699"/>
                <a:gd name="T69" fmla="*/ 12 h 411"/>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699" h="411">
                  <a:moveTo>
                    <a:pt x="0" y="411"/>
                  </a:moveTo>
                  <a:lnTo>
                    <a:pt x="70" y="406"/>
                  </a:lnTo>
                  <a:lnTo>
                    <a:pt x="139" y="402"/>
                  </a:lnTo>
                  <a:lnTo>
                    <a:pt x="205" y="391"/>
                  </a:lnTo>
                  <a:lnTo>
                    <a:pt x="267" y="378"/>
                  </a:lnTo>
                  <a:lnTo>
                    <a:pt x="330" y="361"/>
                  </a:lnTo>
                  <a:lnTo>
                    <a:pt x="387" y="341"/>
                  </a:lnTo>
                  <a:lnTo>
                    <a:pt x="439" y="318"/>
                  </a:lnTo>
                  <a:lnTo>
                    <a:pt x="489" y="294"/>
                  </a:lnTo>
                  <a:lnTo>
                    <a:pt x="534" y="264"/>
                  </a:lnTo>
                  <a:lnTo>
                    <a:pt x="575" y="232"/>
                  </a:lnTo>
                  <a:lnTo>
                    <a:pt x="612" y="200"/>
                  </a:lnTo>
                  <a:lnTo>
                    <a:pt x="641" y="164"/>
                  </a:lnTo>
                  <a:lnTo>
                    <a:pt x="665" y="124"/>
                  </a:lnTo>
                  <a:lnTo>
                    <a:pt x="683" y="85"/>
                  </a:lnTo>
                  <a:lnTo>
                    <a:pt x="693" y="43"/>
                  </a:lnTo>
                  <a:lnTo>
                    <a:pt x="699" y="0"/>
                  </a:lnTo>
                  <a:lnTo>
                    <a:pt x="662" y="0"/>
                  </a:lnTo>
                  <a:lnTo>
                    <a:pt x="660" y="37"/>
                  </a:lnTo>
                  <a:lnTo>
                    <a:pt x="649" y="74"/>
                  </a:lnTo>
                  <a:lnTo>
                    <a:pt x="634" y="108"/>
                  </a:lnTo>
                  <a:lnTo>
                    <a:pt x="612" y="143"/>
                  </a:lnTo>
                  <a:lnTo>
                    <a:pt x="585" y="175"/>
                  </a:lnTo>
                  <a:lnTo>
                    <a:pt x="554" y="207"/>
                  </a:lnTo>
                  <a:lnTo>
                    <a:pt x="516" y="236"/>
                  </a:lnTo>
                  <a:lnTo>
                    <a:pt x="474" y="261"/>
                  </a:lnTo>
                  <a:lnTo>
                    <a:pt x="426" y="287"/>
                  </a:lnTo>
                  <a:lnTo>
                    <a:pt x="373" y="308"/>
                  </a:lnTo>
                  <a:lnTo>
                    <a:pt x="320" y="327"/>
                  </a:lnTo>
                  <a:lnTo>
                    <a:pt x="259" y="345"/>
                  </a:lnTo>
                  <a:lnTo>
                    <a:pt x="199" y="357"/>
                  </a:lnTo>
                  <a:lnTo>
                    <a:pt x="136" y="367"/>
                  </a:lnTo>
                  <a:lnTo>
                    <a:pt x="70" y="373"/>
                  </a:lnTo>
                  <a:lnTo>
                    <a:pt x="0" y="374"/>
                  </a:lnTo>
                  <a:lnTo>
                    <a:pt x="0" y="411"/>
                  </a:lnTo>
                  <a:close/>
                </a:path>
              </a:pathLst>
            </a:custGeom>
            <a:solidFill>
              <a:srgbClr val="00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321" name="Freeform 40"/>
            <p:cNvSpPr>
              <a:spLocks/>
            </p:cNvSpPr>
            <p:nvPr/>
          </p:nvSpPr>
          <p:spPr bwMode="auto">
            <a:xfrm>
              <a:off x="-915" y="3699"/>
              <a:ext cx="116" cy="69"/>
            </a:xfrm>
            <a:custGeom>
              <a:avLst/>
              <a:gdLst>
                <a:gd name="T0" fmla="*/ 0 w 699"/>
                <a:gd name="T1" fmla="*/ 0 h 411"/>
                <a:gd name="T2" fmla="*/ 0 w 699"/>
                <a:gd name="T3" fmla="*/ 1 h 411"/>
                <a:gd name="T4" fmla="*/ 0 w 699"/>
                <a:gd name="T5" fmla="*/ 2 h 411"/>
                <a:gd name="T6" fmla="*/ 1 w 699"/>
                <a:gd name="T7" fmla="*/ 4 h 411"/>
                <a:gd name="T8" fmla="*/ 2 w 699"/>
                <a:gd name="T9" fmla="*/ 5 h 411"/>
                <a:gd name="T10" fmla="*/ 2 w 699"/>
                <a:gd name="T11" fmla="*/ 6 h 411"/>
                <a:gd name="T12" fmla="*/ 3 w 699"/>
                <a:gd name="T13" fmla="*/ 7 h 411"/>
                <a:gd name="T14" fmla="*/ 5 w 699"/>
                <a:gd name="T15" fmla="*/ 7 h 411"/>
                <a:gd name="T16" fmla="*/ 6 w 699"/>
                <a:gd name="T17" fmla="*/ 8 h 411"/>
                <a:gd name="T18" fmla="*/ 7 w 699"/>
                <a:gd name="T19" fmla="*/ 9 h 411"/>
                <a:gd name="T20" fmla="*/ 9 w 699"/>
                <a:gd name="T21" fmla="*/ 10 h 411"/>
                <a:gd name="T22" fmla="*/ 10 w 699"/>
                <a:gd name="T23" fmla="*/ 10 h 411"/>
                <a:gd name="T24" fmla="*/ 12 w 699"/>
                <a:gd name="T25" fmla="*/ 11 h 411"/>
                <a:gd name="T26" fmla="*/ 14 w 699"/>
                <a:gd name="T27" fmla="*/ 11 h 411"/>
                <a:gd name="T28" fmla="*/ 15 w 699"/>
                <a:gd name="T29" fmla="*/ 11 h 411"/>
                <a:gd name="T30" fmla="*/ 17 w 699"/>
                <a:gd name="T31" fmla="*/ 11 h 411"/>
                <a:gd name="T32" fmla="*/ 19 w 699"/>
                <a:gd name="T33" fmla="*/ 12 h 411"/>
                <a:gd name="T34" fmla="*/ 19 w 699"/>
                <a:gd name="T35" fmla="*/ 11 h 411"/>
                <a:gd name="T36" fmla="*/ 17 w 699"/>
                <a:gd name="T37" fmla="*/ 11 h 411"/>
                <a:gd name="T38" fmla="*/ 15 w 699"/>
                <a:gd name="T39" fmla="*/ 10 h 411"/>
                <a:gd name="T40" fmla="*/ 14 w 699"/>
                <a:gd name="T41" fmla="*/ 10 h 411"/>
                <a:gd name="T42" fmla="*/ 12 w 699"/>
                <a:gd name="T43" fmla="*/ 10 h 411"/>
                <a:gd name="T44" fmla="*/ 10 w 699"/>
                <a:gd name="T45" fmla="*/ 9 h 411"/>
                <a:gd name="T46" fmla="*/ 9 w 699"/>
                <a:gd name="T47" fmla="*/ 9 h 411"/>
                <a:gd name="T48" fmla="*/ 7 w 699"/>
                <a:gd name="T49" fmla="*/ 8 h 411"/>
                <a:gd name="T50" fmla="*/ 6 w 699"/>
                <a:gd name="T51" fmla="*/ 7 h 411"/>
                <a:gd name="T52" fmla="*/ 5 w 699"/>
                <a:gd name="T53" fmla="*/ 7 h 411"/>
                <a:gd name="T54" fmla="*/ 4 w 699"/>
                <a:gd name="T55" fmla="*/ 6 h 411"/>
                <a:gd name="T56" fmla="*/ 3 w 699"/>
                <a:gd name="T57" fmla="*/ 5 h 411"/>
                <a:gd name="T58" fmla="*/ 2 w 699"/>
                <a:gd name="T59" fmla="*/ 4 h 411"/>
                <a:gd name="T60" fmla="*/ 2 w 699"/>
                <a:gd name="T61" fmla="*/ 3 h 411"/>
                <a:gd name="T62" fmla="*/ 1 w 699"/>
                <a:gd name="T63" fmla="*/ 2 h 411"/>
                <a:gd name="T64" fmla="*/ 1 w 699"/>
                <a:gd name="T65" fmla="*/ 1 h 411"/>
                <a:gd name="T66" fmla="*/ 1 w 699"/>
                <a:gd name="T67" fmla="*/ 0 h 411"/>
                <a:gd name="T68" fmla="*/ 0 w 699"/>
                <a:gd name="T69" fmla="*/ 0 h 411"/>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699" h="411">
                  <a:moveTo>
                    <a:pt x="0" y="0"/>
                  </a:moveTo>
                  <a:lnTo>
                    <a:pt x="5" y="43"/>
                  </a:lnTo>
                  <a:lnTo>
                    <a:pt x="15" y="85"/>
                  </a:lnTo>
                  <a:lnTo>
                    <a:pt x="33" y="124"/>
                  </a:lnTo>
                  <a:lnTo>
                    <a:pt x="58" y="164"/>
                  </a:lnTo>
                  <a:lnTo>
                    <a:pt x="87" y="200"/>
                  </a:lnTo>
                  <a:lnTo>
                    <a:pt x="124" y="232"/>
                  </a:lnTo>
                  <a:lnTo>
                    <a:pt x="166" y="264"/>
                  </a:lnTo>
                  <a:lnTo>
                    <a:pt x="210" y="294"/>
                  </a:lnTo>
                  <a:lnTo>
                    <a:pt x="260" y="318"/>
                  </a:lnTo>
                  <a:lnTo>
                    <a:pt x="312" y="341"/>
                  </a:lnTo>
                  <a:lnTo>
                    <a:pt x="370" y="361"/>
                  </a:lnTo>
                  <a:lnTo>
                    <a:pt x="430" y="378"/>
                  </a:lnTo>
                  <a:lnTo>
                    <a:pt x="495" y="391"/>
                  </a:lnTo>
                  <a:lnTo>
                    <a:pt x="560" y="402"/>
                  </a:lnTo>
                  <a:lnTo>
                    <a:pt x="629" y="406"/>
                  </a:lnTo>
                  <a:lnTo>
                    <a:pt x="699" y="411"/>
                  </a:lnTo>
                  <a:lnTo>
                    <a:pt x="699" y="374"/>
                  </a:lnTo>
                  <a:lnTo>
                    <a:pt x="629" y="373"/>
                  </a:lnTo>
                  <a:lnTo>
                    <a:pt x="562" y="367"/>
                  </a:lnTo>
                  <a:lnTo>
                    <a:pt x="500" y="357"/>
                  </a:lnTo>
                  <a:lnTo>
                    <a:pt x="438" y="345"/>
                  </a:lnTo>
                  <a:lnTo>
                    <a:pt x="380" y="327"/>
                  </a:lnTo>
                  <a:lnTo>
                    <a:pt x="325" y="308"/>
                  </a:lnTo>
                  <a:lnTo>
                    <a:pt x="274" y="287"/>
                  </a:lnTo>
                  <a:lnTo>
                    <a:pt x="226" y="261"/>
                  </a:lnTo>
                  <a:lnTo>
                    <a:pt x="183" y="236"/>
                  </a:lnTo>
                  <a:lnTo>
                    <a:pt x="145" y="207"/>
                  </a:lnTo>
                  <a:lnTo>
                    <a:pt x="113" y="175"/>
                  </a:lnTo>
                  <a:lnTo>
                    <a:pt x="87" y="143"/>
                  </a:lnTo>
                  <a:lnTo>
                    <a:pt x="65" y="108"/>
                  </a:lnTo>
                  <a:lnTo>
                    <a:pt x="48" y="74"/>
                  </a:lnTo>
                  <a:lnTo>
                    <a:pt x="40" y="37"/>
                  </a:lnTo>
                  <a:lnTo>
                    <a:pt x="37" y="0"/>
                  </a:lnTo>
                  <a:lnTo>
                    <a:pt x="0" y="0"/>
                  </a:lnTo>
                  <a:close/>
                </a:path>
              </a:pathLst>
            </a:custGeom>
            <a:solidFill>
              <a:srgbClr val="00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322" name="Freeform 41"/>
            <p:cNvSpPr>
              <a:spLocks/>
            </p:cNvSpPr>
            <p:nvPr/>
          </p:nvSpPr>
          <p:spPr bwMode="auto">
            <a:xfrm>
              <a:off x="-915" y="3631"/>
              <a:ext cx="116" cy="68"/>
            </a:xfrm>
            <a:custGeom>
              <a:avLst/>
              <a:gdLst>
                <a:gd name="T0" fmla="*/ 19 w 699"/>
                <a:gd name="T1" fmla="*/ 0 h 408"/>
                <a:gd name="T2" fmla="*/ 17 w 699"/>
                <a:gd name="T3" fmla="*/ 0 h 408"/>
                <a:gd name="T4" fmla="*/ 15 w 699"/>
                <a:gd name="T5" fmla="*/ 0 h 408"/>
                <a:gd name="T6" fmla="*/ 14 w 699"/>
                <a:gd name="T7" fmla="*/ 1 h 408"/>
                <a:gd name="T8" fmla="*/ 12 w 699"/>
                <a:gd name="T9" fmla="*/ 1 h 408"/>
                <a:gd name="T10" fmla="*/ 10 w 699"/>
                <a:gd name="T11" fmla="*/ 1 h 408"/>
                <a:gd name="T12" fmla="*/ 9 w 699"/>
                <a:gd name="T13" fmla="*/ 2 h 408"/>
                <a:gd name="T14" fmla="*/ 7 w 699"/>
                <a:gd name="T15" fmla="*/ 3 h 408"/>
                <a:gd name="T16" fmla="*/ 6 w 699"/>
                <a:gd name="T17" fmla="*/ 3 h 408"/>
                <a:gd name="T18" fmla="*/ 5 w 699"/>
                <a:gd name="T19" fmla="*/ 4 h 408"/>
                <a:gd name="T20" fmla="*/ 3 w 699"/>
                <a:gd name="T21" fmla="*/ 5 h 408"/>
                <a:gd name="T22" fmla="*/ 2 w 699"/>
                <a:gd name="T23" fmla="*/ 6 h 408"/>
                <a:gd name="T24" fmla="*/ 2 w 699"/>
                <a:gd name="T25" fmla="*/ 7 h 408"/>
                <a:gd name="T26" fmla="*/ 1 w 699"/>
                <a:gd name="T27" fmla="*/ 8 h 408"/>
                <a:gd name="T28" fmla="*/ 0 w 699"/>
                <a:gd name="T29" fmla="*/ 9 h 408"/>
                <a:gd name="T30" fmla="*/ 0 w 699"/>
                <a:gd name="T31" fmla="*/ 10 h 408"/>
                <a:gd name="T32" fmla="*/ 0 w 699"/>
                <a:gd name="T33" fmla="*/ 11 h 408"/>
                <a:gd name="T34" fmla="*/ 1 w 699"/>
                <a:gd name="T35" fmla="*/ 11 h 408"/>
                <a:gd name="T36" fmla="*/ 1 w 699"/>
                <a:gd name="T37" fmla="*/ 10 h 408"/>
                <a:gd name="T38" fmla="*/ 1 w 699"/>
                <a:gd name="T39" fmla="*/ 9 h 408"/>
                <a:gd name="T40" fmla="*/ 2 w 699"/>
                <a:gd name="T41" fmla="*/ 8 h 408"/>
                <a:gd name="T42" fmla="*/ 2 w 699"/>
                <a:gd name="T43" fmla="*/ 8 h 408"/>
                <a:gd name="T44" fmla="*/ 3 w 699"/>
                <a:gd name="T45" fmla="*/ 7 h 408"/>
                <a:gd name="T46" fmla="*/ 4 w 699"/>
                <a:gd name="T47" fmla="*/ 6 h 408"/>
                <a:gd name="T48" fmla="*/ 5 w 699"/>
                <a:gd name="T49" fmla="*/ 5 h 408"/>
                <a:gd name="T50" fmla="*/ 6 w 699"/>
                <a:gd name="T51" fmla="*/ 4 h 408"/>
                <a:gd name="T52" fmla="*/ 7 w 699"/>
                <a:gd name="T53" fmla="*/ 4 h 408"/>
                <a:gd name="T54" fmla="*/ 9 w 699"/>
                <a:gd name="T55" fmla="*/ 3 h 408"/>
                <a:gd name="T56" fmla="*/ 10 w 699"/>
                <a:gd name="T57" fmla="*/ 2 h 408"/>
                <a:gd name="T58" fmla="*/ 12 w 699"/>
                <a:gd name="T59" fmla="*/ 2 h 408"/>
                <a:gd name="T60" fmla="*/ 14 w 699"/>
                <a:gd name="T61" fmla="*/ 2 h 408"/>
                <a:gd name="T62" fmla="*/ 15 w 699"/>
                <a:gd name="T63" fmla="*/ 1 h 408"/>
                <a:gd name="T64" fmla="*/ 17 w 699"/>
                <a:gd name="T65" fmla="*/ 1 h 408"/>
                <a:gd name="T66" fmla="*/ 19 w 699"/>
                <a:gd name="T67" fmla="*/ 1 h 408"/>
                <a:gd name="T68" fmla="*/ 19 w 699"/>
                <a:gd name="T69" fmla="*/ 0 h 408"/>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699" h="408">
                  <a:moveTo>
                    <a:pt x="699" y="0"/>
                  </a:moveTo>
                  <a:lnTo>
                    <a:pt x="629" y="4"/>
                  </a:lnTo>
                  <a:lnTo>
                    <a:pt x="560" y="9"/>
                  </a:lnTo>
                  <a:lnTo>
                    <a:pt x="495" y="18"/>
                  </a:lnTo>
                  <a:lnTo>
                    <a:pt x="430" y="32"/>
                  </a:lnTo>
                  <a:lnTo>
                    <a:pt x="370" y="48"/>
                  </a:lnTo>
                  <a:lnTo>
                    <a:pt x="312" y="68"/>
                  </a:lnTo>
                  <a:lnTo>
                    <a:pt x="260" y="93"/>
                  </a:lnTo>
                  <a:lnTo>
                    <a:pt x="210" y="117"/>
                  </a:lnTo>
                  <a:lnTo>
                    <a:pt x="166" y="146"/>
                  </a:lnTo>
                  <a:lnTo>
                    <a:pt x="124" y="177"/>
                  </a:lnTo>
                  <a:lnTo>
                    <a:pt x="87" y="211"/>
                  </a:lnTo>
                  <a:lnTo>
                    <a:pt x="58" y="246"/>
                  </a:lnTo>
                  <a:lnTo>
                    <a:pt x="33" y="285"/>
                  </a:lnTo>
                  <a:lnTo>
                    <a:pt x="15" y="325"/>
                  </a:lnTo>
                  <a:lnTo>
                    <a:pt x="5" y="366"/>
                  </a:lnTo>
                  <a:lnTo>
                    <a:pt x="0" y="408"/>
                  </a:lnTo>
                  <a:lnTo>
                    <a:pt x="37" y="408"/>
                  </a:lnTo>
                  <a:lnTo>
                    <a:pt x="40" y="371"/>
                  </a:lnTo>
                  <a:lnTo>
                    <a:pt x="48" y="335"/>
                  </a:lnTo>
                  <a:lnTo>
                    <a:pt x="65" y="300"/>
                  </a:lnTo>
                  <a:lnTo>
                    <a:pt x="87" y="268"/>
                  </a:lnTo>
                  <a:lnTo>
                    <a:pt x="113" y="234"/>
                  </a:lnTo>
                  <a:lnTo>
                    <a:pt x="145" y="204"/>
                  </a:lnTo>
                  <a:lnTo>
                    <a:pt x="183" y="175"/>
                  </a:lnTo>
                  <a:lnTo>
                    <a:pt x="226" y="149"/>
                  </a:lnTo>
                  <a:lnTo>
                    <a:pt x="274" y="124"/>
                  </a:lnTo>
                  <a:lnTo>
                    <a:pt x="325" y="103"/>
                  </a:lnTo>
                  <a:lnTo>
                    <a:pt x="380" y="83"/>
                  </a:lnTo>
                  <a:lnTo>
                    <a:pt x="438" y="66"/>
                  </a:lnTo>
                  <a:lnTo>
                    <a:pt x="500" y="53"/>
                  </a:lnTo>
                  <a:lnTo>
                    <a:pt x="562" y="44"/>
                  </a:lnTo>
                  <a:lnTo>
                    <a:pt x="629" y="38"/>
                  </a:lnTo>
                  <a:lnTo>
                    <a:pt x="699" y="37"/>
                  </a:lnTo>
                  <a:lnTo>
                    <a:pt x="699" y="0"/>
                  </a:lnTo>
                  <a:close/>
                </a:path>
              </a:pathLst>
            </a:custGeom>
            <a:solidFill>
              <a:srgbClr val="00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grpSp>
        <p:nvGrpSpPr>
          <p:cNvPr id="21546" name="Group 42"/>
          <p:cNvGrpSpPr>
            <a:grpSpLocks/>
          </p:cNvGrpSpPr>
          <p:nvPr/>
        </p:nvGrpSpPr>
        <p:grpSpPr bwMode="auto">
          <a:xfrm>
            <a:off x="3886200" y="381000"/>
            <a:ext cx="928688" cy="1255713"/>
            <a:chOff x="385" y="3697"/>
            <a:chExt cx="585" cy="791"/>
          </a:xfrm>
        </p:grpSpPr>
        <p:sp>
          <p:nvSpPr>
            <p:cNvPr id="11291" name="Freeform 43"/>
            <p:cNvSpPr>
              <a:spLocks/>
            </p:cNvSpPr>
            <p:nvPr/>
          </p:nvSpPr>
          <p:spPr bwMode="auto">
            <a:xfrm>
              <a:off x="388" y="3699"/>
              <a:ext cx="580" cy="594"/>
            </a:xfrm>
            <a:custGeom>
              <a:avLst/>
              <a:gdLst>
                <a:gd name="T0" fmla="*/ 17 w 3476"/>
                <a:gd name="T1" fmla="*/ 48 h 3559"/>
                <a:gd name="T2" fmla="*/ 20 w 3476"/>
                <a:gd name="T3" fmla="*/ 44 h 3559"/>
                <a:gd name="T4" fmla="*/ 23 w 3476"/>
                <a:gd name="T5" fmla="*/ 41 h 3559"/>
                <a:gd name="T6" fmla="*/ 26 w 3476"/>
                <a:gd name="T7" fmla="*/ 38 h 3559"/>
                <a:gd name="T8" fmla="*/ 30 w 3476"/>
                <a:gd name="T9" fmla="*/ 36 h 3559"/>
                <a:gd name="T10" fmla="*/ 34 w 3476"/>
                <a:gd name="T11" fmla="*/ 33 h 3559"/>
                <a:gd name="T12" fmla="*/ 38 w 3476"/>
                <a:gd name="T13" fmla="*/ 32 h 3559"/>
                <a:gd name="T14" fmla="*/ 42 w 3476"/>
                <a:gd name="T15" fmla="*/ 31 h 3559"/>
                <a:gd name="T16" fmla="*/ 45 w 3476"/>
                <a:gd name="T17" fmla="*/ 30 h 3559"/>
                <a:gd name="T18" fmla="*/ 49 w 3476"/>
                <a:gd name="T19" fmla="*/ 30 h 3559"/>
                <a:gd name="T20" fmla="*/ 52 w 3476"/>
                <a:gd name="T21" fmla="*/ 31 h 3559"/>
                <a:gd name="T22" fmla="*/ 55 w 3476"/>
                <a:gd name="T23" fmla="*/ 32 h 3559"/>
                <a:gd name="T24" fmla="*/ 58 w 3476"/>
                <a:gd name="T25" fmla="*/ 34 h 3559"/>
                <a:gd name="T26" fmla="*/ 60 w 3476"/>
                <a:gd name="T27" fmla="*/ 36 h 3559"/>
                <a:gd name="T28" fmla="*/ 61 w 3476"/>
                <a:gd name="T29" fmla="*/ 38 h 3559"/>
                <a:gd name="T30" fmla="*/ 62 w 3476"/>
                <a:gd name="T31" fmla="*/ 41 h 3559"/>
                <a:gd name="T32" fmla="*/ 63 w 3476"/>
                <a:gd name="T33" fmla="*/ 45 h 3559"/>
                <a:gd name="T34" fmla="*/ 62 w 3476"/>
                <a:gd name="T35" fmla="*/ 48 h 3559"/>
                <a:gd name="T36" fmla="*/ 60 w 3476"/>
                <a:gd name="T37" fmla="*/ 51 h 3559"/>
                <a:gd name="T38" fmla="*/ 57 w 3476"/>
                <a:gd name="T39" fmla="*/ 55 h 3559"/>
                <a:gd name="T40" fmla="*/ 53 w 3476"/>
                <a:gd name="T41" fmla="*/ 57 h 3559"/>
                <a:gd name="T42" fmla="*/ 49 w 3476"/>
                <a:gd name="T43" fmla="*/ 60 h 3559"/>
                <a:gd name="T44" fmla="*/ 45 w 3476"/>
                <a:gd name="T45" fmla="*/ 62 h 3559"/>
                <a:gd name="T46" fmla="*/ 40 w 3476"/>
                <a:gd name="T47" fmla="*/ 64 h 3559"/>
                <a:gd name="T48" fmla="*/ 35 w 3476"/>
                <a:gd name="T49" fmla="*/ 65 h 3559"/>
                <a:gd name="T50" fmla="*/ 31 w 3476"/>
                <a:gd name="T51" fmla="*/ 66 h 3559"/>
                <a:gd name="T52" fmla="*/ 27 w 3476"/>
                <a:gd name="T53" fmla="*/ 67 h 3559"/>
                <a:gd name="T54" fmla="*/ 48 w 3476"/>
                <a:gd name="T55" fmla="*/ 99 h 3559"/>
                <a:gd name="T56" fmla="*/ 58 w 3476"/>
                <a:gd name="T57" fmla="*/ 78 h 3559"/>
                <a:gd name="T58" fmla="*/ 62 w 3476"/>
                <a:gd name="T59" fmla="*/ 77 h 3559"/>
                <a:gd name="T60" fmla="*/ 66 w 3476"/>
                <a:gd name="T61" fmla="*/ 77 h 3559"/>
                <a:gd name="T62" fmla="*/ 70 w 3476"/>
                <a:gd name="T63" fmla="*/ 76 h 3559"/>
                <a:gd name="T64" fmla="*/ 74 w 3476"/>
                <a:gd name="T65" fmla="*/ 75 h 3559"/>
                <a:gd name="T66" fmla="*/ 79 w 3476"/>
                <a:gd name="T67" fmla="*/ 73 h 3559"/>
                <a:gd name="T68" fmla="*/ 84 w 3476"/>
                <a:gd name="T69" fmla="*/ 70 h 3559"/>
                <a:gd name="T70" fmla="*/ 88 w 3476"/>
                <a:gd name="T71" fmla="*/ 65 h 3559"/>
                <a:gd name="T72" fmla="*/ 92 w 3476"/>
                <a:gd name="T73" fmla="*/ 60 h 3559"/>
                <a:gd name="T74" fmla="*/ 94 w 3476"/>
                <a:gd name="T75" fmla="*/ 54 h 3559"/>
                <a:gd name="T76" fmla="*/ 96 w 3476"/>
                <a:gd name="T77" fmla="*/ 48 h 3559"/>
                <a:gd name="T78" fmla="*/ 97 w 3476"/>
                <a:gd name="T79" fmla="*/ 41 h 3559"/>
                <a:gd name="T80" fmla="*/ 96 w 3476"/>
                <a:gd name="T81" fmla="*/ 35 h 3559"/>
                <a:gd name="T82" fmla="*/ 95 w 3476"/>
                <a:gd name="T83" fmla="*/ 28 h 3559"/>
                <a:gd name="T84" fmla="*/ 93 w 3476"/>
                <a:gd name="T85" fmla="*/ 22 h 3559"/>
                <a:gd name="T86" fmla="*/ 89 w 3476"/>
                <a:gd name="T87" fmla="*/ 17 h 3559"/>
                <a:gd name="T88" fmla="*/ 82 w 3476"/>
                <a:gd name="T89" fmla="*/ 11 h 3559"/>
                <a:gd name="T90" fmla="*/ 73 w 3476"/>
                <a:gd name="T91" fmla="*/ 6 h 3559"/>
                <a:gd name="T92" fmla="*/ 63 w 3476"/>
                <a:gd name="T93" fmla="*/ 2 h 3559"/>
                <a:gd name="T94" fmla="*/ 54 w 3476"/>
                <a:gd name="T95" fmla="*/ 0 h 3559"/>
                <a:gd name="T96" fmla="*/ 45 w 3476"/>
                <a:gd name="T97" fmla="*/ 0 h 3559"/>
                <a:gd name="T98" fmla="*/ 36 w 3476"/>
                <a:gd name="T99" fmla="*/ 2 h 3559"/>
                <a:gd name="T100" fmla="*/ 27 w 3476"/>
                <a:gd name="T101" fmla="*/ 5 h 3559"/>
                <a:gd name="T102" fmla="*/ 19 w 3476"/>
                <a:gd name="T103" fmla="*/ 9 h 3559"/>
                <a:gd name="T104" fmla="*/ 12 w 3476"/>
                <a:gd name="T105" fmla="*/ 15 h 3559"/>
                <a:gd name="T106" fmla="*/ 6 w 3476"/>
                <a:gd name="T107" fmla="*/ 21 h 3559"/>
                <a:gd name="T108" fmla="*/ 0 w 3476"/>
                <a:gd name="T109" fmla="*/ 29 h 3559"/>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3476" h="3559">
                  <a:moveTo>
                    <a:pt x="0" y="1044"/>
                  </a:moveTo>
                  <a:lnTo>
                    <a:pt x="562" y="1776"/>
                  </a:lnTo>
                  <a:lnTo>
                    <a:pt x="599" y="1726"/>
                  </a:lnTo>
                  <a:lnTo>
                    <a:pt x="637" y="1677"/>
                  </a:lnTo>
                  <a:lnTo>
                    <a:pt x="674" y="1631"/>
                  </a:lnTo>
                  <a:lnTo>
                    <a:pt x="710" y="1588"/>
                  </a:lnTo>
                  <a:lnTo>
                    <a:pt x="747" y="1546"/>
                  </a:lnTo>
                  <a:lnTo>
                    <a:pt x="785" y="1507"/>
                  </a:lnTo>
                  <a:lnTo>
                    <a:pt x="823" y="1470"/>
                  </a:lnTo>
                  <a:lnTo>
                    <a:pt x="862" y="1433"/>
                  </a:lnTo>
                  <a:lnTo>
                    <a:pt x="902" y="1399"/>
                  </a:lnTo>
                  <a:lnTo>
                    <a:pt x="943" y="1367"/>
                  </a:lnTo>
                  <a:lnTo>
                    <a:pt x="986" y="1335"/>
                  </a:lnTo>
                  <a:lnTo>
                    <a:pt x="1029" y="1306"/>
                  </a:lnTo>
                  <a:lnTo>
                    <a:pt x="1074" y="1277"/>
                  </a:lnTo>
                  <a:lnTo>
                    <a:pt x="1122" y="1251"/>
                  </a:lnTo>
                  <a:lnTo>
                    <a:pt x="1170" y="1225"/>
                  </a:lnTo>
                  <a:lnTo>
                    <a:pt x="1220" y="1199"/>
                  </a:lnTo>
                  <a:lnTo>
                    <a:pt x="1267" y="1180"/>
                  </a:lnTo>
                  <a:lnTo>
                    <a:pt x="1311" y="1161"/>
                  </a:lnTo>
                  <a:lnTo>
                    <a:pt x="1357" y="1145"/>
                  </a:lnTo>
                  <a:lnTo>
                    <a:pt x="1403" y="1131"/>
                  </a:lnTo>
                  <a:lnTo>
                    <a:pt x="1449" y="1119"/>
                  </a:lnTo>
                  <a:lnTo>
                    <a:pt x="1493" y="1109"/>
                  </a:lnTo>
                  <a:lnTo>
                    <a:pt x="1538" y="1101"/>
                  </a:lnTo>
                  <a:lnTo>
                    <a:pt x="1581" y="1095"/>
                  </a:lnTo>
                  <a:lnTo>
                    <a:pt x="1625" y="1092"/>
                  </a:lnTo>
                  <a:lnTo>
                    <a:pt x="1667" y="1090"/>
                  </a:lnTo>
                  <a:lnTo>
                    <a:pt x="1709" y="1090"/>
                  </a:lnTo>
                  <a:lnTo>
                    <a:pt x="1752" y="1093"/>
                  </a:lnTo>
                  <a:lnTo>
                    <a:pt x="1791" y="1096"/>
                  </a:lnTo>
                  <a:lnTo>
                    <a:pt x="1831" y="1103"/>
                  </a:lnTo>
                  <a:lnTo>
                    <a:pt x="1869" y="1111"/>
                  </a:lnTo>
                  <a:lnTo>
                    <a:pt x="1906" y="1122"/>
                  </a:lnTo>
                  <a:lnTo>
                    <a:pt x="1940" y="1135"/>
                  </a:lnTo>
                  <a:lnTo>
                    <a:pt x="1975" y="1150"/>
                  </a:lnTo>
                  <a:lnTo>
                    <a:pt x="2007" y="1165"/>
                  </a:lnTo>
                  <a:lnTo>
                    <a:pt x="2037" y="1183"/>
                  </a:lnTo>
                  <a:lnTo>
                    <a:pt x="2066" y="1203"/>
                  </a:lnTo>
                  <a:lnTo>
                    <a:pt x="2094" y="1226"/>
                  </a:lnTo>
                  <a:lnTo>
                    <a:pt x="2120" y="1251"/>
                  </a:lnTo>
                  <a:lnTo>
                    <a:pt x="2143" y="1276"/>
                  </a:lnTo>
                  <a:lnTo>
                    <a:pt x="2165" y="1305"/>
                  </a:lnTo>
                  <a:lnTo>
                    <a:pt x="2182" y="1334"/>
                  </a:lnTo>
                  <a:lnTo>
                    <a:pt x="2200" y="1367"/>
                  </a:lnTo>
                  <a:lnTo>
                    <a:pt x="2214" y="1400"/>
                  </a:lnTo>
                  <a:lnTo>
                    <a:pt x="2226" y="1435"/>
                  </a:lnTo>
                  <a:lnTo>
                    <a:pt x="2236" y="1473"/>
                  </a:lnTo>
                  <a:lnTo>
                    <a:pt x="2243" y="1513"/>
                  </a:lnTo>
                  <a:lnTo>
                    <a:pt x="2246" y="1554"/>
                  </a:lnTo>
                  <a:lnTo>
                    <a:pt x="2246" y="1597"/>
                  </a:lnTo>
                  <a:lnTo>
                    <a:pt x="2240" y="1642"/>
                  </a:lnTo>
                  <a:lnTo>
                    <a:pt x="2230" y="1683"/>
                  </a:lnTo>
                  <a:lnTo>
                    <a:pt x="2214" y="1725"/>
                  </a:lnTo>
                  <a:lnTo>
                    <a:pt x="2196" y="1766"/>
                  </a:lnTo>
                  <a:lnTo>
                    <a:pt x="2172" y="1807"/>
                  </a:lnTo>
                  <a:lnTo>
                    <a:pt x="2144" y="1847"/>
                  </a:lnTo>
                  <a:lnTo>
                    <a:pt x="2113" y="1884"/>
                  </a:lnTo>
                  <a:lnTo>
                    <a:pt x="2079" y="1921"/>
                  </a:lnTo>
                  <a:lnTo>
                    <a:pt x="2042" y="1957"/>
                  </a:lnTo>
                  <a:lnTo>
                    <a:pt x="2000" y="1993"/>
                  </a:lnTo>
                  <a:lnTo>
                    <a:pt x="1957" y="2027"/>
                  </a:lnTo>
                  <a:lnTo>
                    <a:pt x="1911" y="2060"/>
                  </a:lnTo>
                  <a:lnTo>
                    <a:pt x="1863" y="2092"/>
                  </a:lnTo>
                  <a:lnTo>
                    <a:pt x="1813" y="2122"/>
                  </a:lnTo>
                  <a:lnTo>
                    <a:pt x="1762" y="2151"/>
                  </a:lnTo>
                  <a:lnTo>
                    <a:pt x="1709" y="2179"/>
                  </a:lnTo>
                  <a:lnTo>
                    <a:pt x="1654" y="2205"/>
                  </a:lnTo>
                  <a:lnTo>
                    <a:pt x="1600" y="2229"/>
                  </a:lnTo>
                  <a:lnTo>
                    <a:pt x="1543" y="2253"/>
                  </a:lnTo>
                  <a:lnTo>
                    <a:pt x="1487" y="2274"/>
                  </a:lnTo>
                  <a:lnTo>
                    <a:pt x="1430" y="2294"/>
                  </a:lnTo>
                  <a:lnTo>
                    <a:pt x="1374" y="2311"/>
                  </a:lnTo>
                  <a:lnTo>
                    <a:pt x="1318" y="2328"/>
                  </a:lnTo>
                  <a:lnTo>
                    <a:pt x="1261" y="2343"/>
                  </a:lnTo>
                  <a:lnTo>
                    <a:pt x="1205" y="2356"/>
                  </a:lnTo>
                  <a:lnTo>
                    <a:pt x="1152" y="2367"/>
                  </a:lnTo>
                  <a:lnTo>
                    <a:pt x="1100" y="2376"/>
                  </a:lnTo>
                  <a:lnTo>
                    <a:pt x="1047" y="2384"/>
                  </a:lnTo>
                  <a:lnTo>
                    <a:pt x="999" y="2389"/>
                  </a:lnTo>
                  <a:lnTo>
                    <a:pt x="950" y="2392"/>
                  </a:lnTo>
                  <a:lnTo>
                    <a:pt x="905" y="2393"/>
                  </a:lnTo>
                  <a:lnTo>
                    <a:pt x="1274" y="3559"/>
                  </a:lnTo>
                  <a:lnTo>
                    <a:pt x="1733" y="3559"/>
                  </a:lnTo>
                  <a:lnTo>
                    <a:pt x="1983" y="2787"/>
                  </a:lnTo>
                  <a:lnTo>
                    <a:pt x="2030" y="2787"/>
                  </a:lnTo>
                  <a:lnTo>
                    <a:pt x="2079" y="2784"/>
                  </a:lnTo>
                  <a:lnTo>
                    <a:pt x="2127" y="2782"/>
                  </a:lnTo>
                  <a:lnTo>
                    <a:pt x="2177" y="2780"/>
                  </a:lnTo>
                  <a:lnTo>
                    <a:pt x="2226" y="2774"/>
                  </a:lnTo>
                  <a:lnTo>
                    <a:pt x="2276" y="2769"/>
                  </a:lnTo>
                  <a:lnTo>
                    <a:pt x="2326" y="2763"/>
                  </a:lnTo>
                  <a:lnTo>
                    <a:pt x="2377" y="2755"/>
                  </a:lnTo>
                  <a:lnTo>
                    <a:pt x="2425" y="2748"/>
                  </a:lnTo>
                  <a:lnTo>
                    <a:pt x="2475" y="2739"/>
                  </a:lnTo>
                  <a:lnTo>
                    <a:pt x="2525" y="2726"/>
                  </a:lnTo>
                  <a:lnTo>
                    <a:pt x="2573" y="2715"/>
                  </a:lnTo>
                  <a:lnTo>
                    <a:pt x="2621" y="2703"/>
                  </a:lnTo>
                  <a:lnTo>
                    <a:pt x="2666" y="2688"/>
                  </a:lnTo>
                  <a:lnTo>
                    <a:pt x="2713" y="2673"/>
                  </a:lnTo>
                  <a:lnTo>
                    <a:pt x="2757" y="2655"/>
                  </a:lnTo>
                  <a:lnTo>
                    <a:pt x="2826" y="2625"/>
                  </a:lnTo>
                  <a:lnTo>
                    <a:pt x="2891" y="2588"/>
                  </a:lnTo>
                  <a:lnTo>
                    <a:pt x="2954" y="2548"/>
                  </a:lnTo>
                  <a:lnTo>
                    <a:pt x="3013" y="2502"/>
                  </a:lnTo>
                  <a:lnTo>
                    <a:pt x="3070" y="2452"/>
                  </a:lnTo>
                  <a:lnTo>
                    <a:pt x="3121" y="2399"/>
                  </a:lnTo>
                  <a:lnTo>
                    <a:pt x="3172" y="2342"/>
                  </a:lnTo>
                  <a:lnTo>
                    <a:pt x="3216" y="2282"/>
                  </a:lnTo>
                  <a:lnTo>
                    <a:pt x="3259" y="2217"/>
                  </a:lnTo>
                  <a:lnTo>
                    <a:pt x="3298" y="2150"/>
                  </a:lnTo>
                  <a:lnTo>
                    <a:pt x="3332" y="2081"/>
                  </a:lnTo>
                  <a:lnTo>
                    <a:pt x="3364" y="2009"/>
                  </a:lnTo>
                  <a:lnTo>
                    <a:pt x="3392" y="1936"/>
                  </a:lnTo>
                  <a:lnTo>
                    <a:pt x="3416" y="1861"/>
                  </a:lnTo>
                  <a:lnTo>
                    <a:pt x="3434" y="1784"/>
                  </a:lnTo>
                  <a:lnTo>
                    <a:pt x="3451" y="1706"/>
                  </a:lnTo>
                  <a:lnTo>
                    <a:pt x="3465" y="1629"/>
                  </a:lnTo>
                  <a:lnTo>
                    <a:pt x="3473" y="1550"/>
                  </a:lnTo>
                  <a:lnTo>
                    <a:pt x="3476" y="1472"/>
                  </a:lnTo>
                  <a:lnTo>
                    <a:pt x="3476" y="1393"/>
                  </a:lnTo>
                  <a:lnTo>
                    <a:pt x="3473" y="1316"/>
                  </a:lnTo>
                  <a:lnTo>
                    <a:pt x="3465" y="1238"/>
                  </a:lnTo>
                  <a:lnTo>
                    <a:pt x="3451" y="1161"/>
                  </a:lnTo>
                  <a:lnTo>
                    <a:pt x="3434" y="1086"/>
                  </a:lnTo>
                  <a:lnTo>
                    <a:pt x="3414" y="1014"/>
                  </a:lnTo>
                  <a:lnTo>
                    <a:pt x="3388" y="942"/>
                  </a:lnTo>
                  <a:lnTo>
                    <a:pt x="3359" y="872"/>
                  </a:lnTo>
                  <a:lnTo>
                    <a:pt x="3324" y="805"/>
                  </a:lnTo>
                  <a:lnTo>
                    <a:pt x="3285" y="742"/>
                  </a:lnTo>
                  <a:lnTo>
                    <a:pt x="3241" y="682"/>
                  </a:lnTo>
                  <a:lnTo>
                    <a:pt x="3192" y="625"/>
                  </a:lnTo>
                  <a:lnTo>
                    <a:pt x="3140" y="571"/>
                  </a:lnTo>
                  <a:lnTo>
                    <a:pt x="3035" y="480"/>
                  </a:lnTo>
                  <a:lnTo>
                    <a:pt x="2931" y="397"/>
                  </a:lnTo>
                  <a:lnTo>
                    <a:pt x="2825" y="324"/>
                  </a:lnTo>
                  <a:lnTo>
                    <a:pt x="2716" y="257"/>
                  </a:lnTo>
                  <a:lnTo>
                    <a:pt x="2607" y="199"/>
                  </a:lnTo>
                  <a:lnTo>
                    <a:pt x="2498" y="150"/>
                  </a:lnTo>
                  <a:lnTo>
                    <a:pt x="2387" y="107"/>
                  </a:lnTo>
                  <a:lnTo>
                    <a:pt x="2276" y="72"/>
                  </a:lnTo>
                  <a:lnTo>
                    <a:pt x="2165" y="43"/>
                  </a:lnTo>
                  <a:lnTo>
                    <a:pt x="2054" y="23"/>
                  </a:lnTo>
                  <a:lnTo>
                    <a:pt x="1941" y="8"/>
                  </a:lnTo>
                  <a:lnTo>
                    <a:pt x="1831" y="2"/>
                  </a:lnTo>
                  <a:lnTo>
                    <a:pt x="1722" y="0"/>
                  </a:lnTo>
                  <a:lnTo>
                    <a:pt x="1613" y="7"/>
                  </a:lnTo>
                  <a:lnTo>
                    <a:pt x="1502" y="20"/>
                  </a:lnTo>
                  <a:lnTo>
                    <a:pt x="1396" y="38"/>
                  </a:lnTo>
                  <a:lnTo>
                    <a:pt x="1289" y="63"/>
                  </a:lnTo>
                  <a:lnTo>
                    <a:pt x="1184" y="93"/>
                  </a:lnTo>
                  <a:lnTo>
                    <a:pt x="1082" y="130"/>
                  </a:lnTo>
                  <a:lnTo>
                    <a:pt x="980" y="172"/>
                  </a:lnTo>
                  <a:lnTo>
                    <a:pt x="883" y="218"/>
                  </a:lnTo>
                  <a:lnTo>
                    <a:pt x="786" y="271"/>
                  </a:lnTo>
                  <a:lnTo>
                    <a:pt x="692" y="327"/>
                  </a:lnTo>
                  <a:lnTo>
                    <a:pt x="602" y="391"/>
                  </a:lnTo>
                  <a:lnTo>
                    <a:pt x="514" y="456"/>
                  </a:lnTo>
                  <a:lnTo>
                    <a:pt x="429" y="529"/>
                  </a:lnTo>
                  <a:lnTo>
                    <a:pt x="348" y="604"/>
                  </a:lnTo>
                  <a:lnTo>
                    <a:pt x="270" y="684"/>
                  </a:lnTo>
                  <a:lnTo>
                    <a:pt x="196" y="769"/>
                  </a:lnTo>
                  <a:lnTo>
                    <a:pt x="126" y="857"/>
                  </a:lnTo>
                  <a:lnTo>
                    <a:pt x="60" y="949"/>
                  </a:lnTo>
                  <a:lnTo>
                    <a:pt x="0" y="1044"/>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292" name="Freeform 44"/>
            <p:cNvSpPr>
              <a:spLocks/>
            </p:cNvSpPr>
            <p:nvPr/>
          </p:nvSpPr>
          <p:spPr bwMode="auto">
            <a:xfrm>
              <a:off x="386" y="3872"/>
              <a:ext cx="99" cy="129"/>
            </a:xfrm>
            <a:custGeom>
              <a:avLst/>
              <a:gdLst>
                <a:gd name="T0" fmla="*/ 16 w 591"/>
                <a:gd name="T1" fmla="*/ 20 h 773"/>
                <a:gd name="T2" fmla="*/ 17 w 591"/>
                <a:gd name="T3" fmla="*/ 20 h 773"/>
                <a:gd name="T4" fmla="*/ 1 w 591"/>
                <a:gd name="T5" fmla="*/ 0 h 773"/>
                <a:gd name="T6" fmla="*/ 0 w 591"/>
                <a:gd name="T7" fmla="*/ 1 h 773"/>
                <a:gd name="T8" fmla="*/ 16 w 591"/>
                <a:gd name="T9" fmla="*/ 21 h 773"/>
                <a:gd name="T10" fmla="*/ 17 w 591"/>
                <a:gd name="T11" fmla="*/ 21 h 773"/>
                <a:gd name="T12" fmla="*/ 16 w 591"/>
                <a:gd name="T13" fmla="*/ 21 h 773"/>
                <a:gd name="T14" fmla="*/ 16 w 591"/>
                <a:gd name="T15" fmla="*/ 22 h 773"/>
                <a:gd name="T16" fmla="*/ 17 w 591"/>
                <a:gd name="T17" fmla="*/ 21 h 773"/>
                <a:gd name="T18" fmla="*/ 16 w 591"/>
                <a:gd name="T19" fmla="*/ 20 h 773"/>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591" h="773">
                  <a:moveTo>
                    <a:pt x="562" y="732"/>
                  </a:moveTo>
                  <a:lnTo>
                    <a:pt x="591" y="732"/>
                  </a:lnTo>
                  <a:lnTo>
                    <a:pt x="29" y="0"/>
                  </a:lnTo>
                  <a:lnTo>
                    <a:pt x="0" y="20"/>
                  </a:lnTo>
                  <a:lnTo>
                    <a:pt x="562" y="754"/>
                  </a:lnTo>
                  <a:lnTo>
                    <a:pt x="591" y="754"/>
                  </a:lnTo>
                  <a:lnTo>
                    <a:pt x="562" y="754"/>
                  </a:lnTo>
                  <a:lnTo>
                    <a:pt x="576" y="773"/>
                  </a:lnTo>
                  <a:lnTo>
                    <a:pt x="591" y="754"/>
                  </a:lnTo>
                  <a:lnTo>
                    <a:pt x="562" y="732"/>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293" name="Freeform 45"/>
            <p:cNvSpPr>
              <a:spLocks/>
            </p:cNvSpPr>
            <p:nvPr/>
          </p:nvSpPr>
          <p:spPr bwMode="auto">
            <a:xfrm>
              <a:off x="480" y="3897"/>
              <a:ext cx="113" cy="100"/>
            </a:xfrm>
            <a:custGeom>
              <a:avLst/>
              <a:gdLst>
                <a:gd name="T0" fmla="*/ 18 w 679"/>
                <a:gd name="T1" fmla="*/ 0 h 605"/>
                <a:gd name="T2" fmla="*/ 17 w 679"/>
                <a:gd name="T3" fmla="*/ 1 h 605"/>
                <a:gd name="T4" fmla="*/ 16 w 679"/>
                <a:gd name="T5" fmla="*/ 1 h 605"/>
                <a:gd name="T6" fmla="*/ 14 w 679"/>
                <a:gd name="T7" fmla="*/ 2 h 605"/>
                <a:gd name="T8" fmla="*/ 13 w 679"/>
                <a:gd name="T9" fmla="*/ 3 h 605"/>
                <a:gd name="T10" fmla="*/ 12 w 679"/>
                <a:gd name="T11" fmla="*/ 4 h 605"/>
                <a:gd name="T12" fmla="*/ 11 w 679"/>
                <a:gd name="T13" fmla="*/ 5 h 605"/>
                <a:gd name="T14" fmla="*/ 9 w 679"/>
                <a:gd name="T15" fmla="*/ 5 h 605"/>
                <a:gd name="T16" fmla="*/ 8 w 679"/>
                <a:gd name="T17" fmla="*/ 6 h 605"/>
                <a:gd name="T18" fmla="*/ 7 w 679"/>
                <a:gd name="T19" fmla="*/ 7 h 605"/>
                <a:gd name="T20" fmla="*/ 6 w 679"/>
                <a:gd name="T21" fmla="*/ 9 h 605"/>
                <a:gd name="T22" fmla="*/ 5 w 679"/>
                <a:gd name="T23" fmla="*/ 10 h 605"/>
                <a:gd name="T24" fmla="*/ 4 w 679"/>
                <a:gd name="T25" fmla="*/ 11 h 605"/>
                <a:gd name="T26" fmla="*/ 3 w 679"/>
                <a:gd name="T27" fmla="*/ 12 h 605"/>
                <a:gd name="T28" fmla="*/ 2 w 679"/>
                <a:gd name="T29" fmla="*/ 13 h 605"/>
                <a:gd name="T30" fmla="*/ 1 w 679"/>
                <a:gd name="T31" fmla="*/ 15 h 605"/>
                <a:gd name="T32" fmla="*/ 0 w 679"/>
                <a:gd name="T33" fmla="*/ 16 h 605"/>
                <a:gd name="T34" fmla="*/ 1 w 679"/>
                <a:gd name="T35" fmla="*/ 17 h 605"/>
                <a:gd name="T36" fmla="*/ 2 w 679"/>
                <a:gd name="T37" fmla="*/ 15 h 605"/>
                <a:gd name="T38" fmla="*/ 3 w 679"/>
                <a:gd name="T39" fmla="*/ 14 h 605"/>
                <a:gd name="T40" fmla="*/ 4 w 679"/>
                <a:gd name="T41" fmla="*/ 13 h 605"/>
                <a:gd name="T42" fmla="*/ 5 w 679"/>
                <a:gd name="T43" fmla="*/ 11 h 605"/>
                <a:gd name="T44" fmla="*/ 6 w 679"/>
                <a:gd name="T45" fmla="*/ 10 h 605"/>
                <a:gd name="T46" fmla="*/ 7 w 679"/>
                <a:gd name="T47" fmla="*/ 9 h 605"/>
                <a:gd name="T48" fmla="*/ 8 w 679"/>
                <a:gd name="T49" fmla="*/ 8 h 605"/>
                <a:gd name="T50" fmla="*/ 9 w 679"/>
                <a:gd name="T51" fmla="*/ 7 h 605"/>
                <a:gd name="T52" fmla="*/ 10 w 679"/>
                <a:gd name="T53" fmla="*/ 6 h 605"/>
                <a:gd name="T54" fmla="*/ 11 w 679"/>
                <a:gd name="T55" fmla="*/ 5 h 605"/>
                <a:gd name="T56" fmla="*/ 12 w 679"/>
                <a:gd name="T57" fmla="*/ 4 h 605"/>
                <a:gd name="T58" fmla="*/ 14 w 679"/>
                <a:gd name="T59" fmla="*/ 4 h 605"/>
                <a:gd name="T60" fmla="*/ 15 w 679"/>
                <a:gd name="T61" fmla="*/ 3 h 605"/>
                <a:gd name="T62" fmla="*/ 16 w 679"/>
                <a:gd name="T63" fmla="*/ 2 h 605"/>
                <a:gd name="T64" fmla="*/ 17 w 679"/>
                <a:gd name="T65" fmla="*/ 1 h 605"/>
                <a:gd name="T66" fmla="*/ 19 w 679"/>
                <a:gd name="T67" fmla="*/ 1 h 605"/>
                <a:gd name="T68" fmla="*/ 18 w 679"/>
                <a:gd name="T69" fmla="*/ 0 h 605"/>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679" h="605">
                  <a:moveTo>
                    <a:pt x="665" y="0"/>
                  </a:moveTo>
                  <a:lnTo>
                    <a:pt x="614" y="26"/>
                  </a:lnTo>
                  <a:lnTo>
                    <a:pt x="566" y="52"/>
                  </a:lnTo>
                  <a:lnTo>
                    <a:pt x="517" y="79"/>
                  </a:lnTo>
                  <a:lnTo>
                    <a:pt x="472" y="108"/>
                  </a:lnTo>
                  <a:lnTo>
                    <a:pt x="427" y="138"/>
                  </a:lnTo>
                  <a:lnTo>
                    <a:pt x="385" y="170"/>
                  </a:lnTo>
                  <a:lnTo>
                    <a:pt x="344" y="202"/>
                  </a:lnTo>
                  <a:lnTo>
                    <a:pt x="302" y="237"/>
                  </a:lnTo>
                  <a:lnTo>
                    <a:pt x="264" y="273"/>
                  </a:lnTo>
                  <a:lnTo>
                    <a:pt x="226" y="312"/>
                  </a:lnTo>
                  <a:lnTo>
                    <a:pt x="186" y="352"/>
                  </a:lnTo>
                  <a:lnTo>
                    <a:pt x="149" y="394"/>
                  </a:lnTo>
                  <a:lnTo>
                    <a:pt x="112" y="439"/>
                  </a:lnTo>
                  <a:lnTo>
                    <a:pt x="74" y="484"/>
                  </a:lnTo>
                  <a:lnTo>
                    <a:pt x="36" y="533"/>
                  </a:lnTo>
                  <a:lnTo>
                    <a:pt x="0" y="583"/>
                  </a:lnTo>
                  <a:lnTo>
                    <a:pt x="29" y="605"/>
                  </a:lnTo>
                  <a:lnTo>
                    <a:pt x="65" y="554"/>
                  </a:lnTo>
                  <a:lnTo>
                    <a:pt x="103" y="505"/>
                  </a:lnTo>
                  <a:lnTo>
                    <a:pt x="139" y="460"/>
                  </a:lnTo>
                  <a:lnTo>
                    <a:pt x="176" y="417"/>
                  </a:lnTo>
                  <a:lnTo>
                    <a:pt x="213" y="375"/>
                  </a:lnTo>
                  <a:lnTo>
                    <a:pt x="249" y="336"/>
                  </a:lnTo>
                  <a:lnTo>
                    <a:pt x="287" y="300"/>
                  </a:lnTo>
                  <a:lnTo>
                    <a:pt x="325" y="264"/>
                  </a:lnTo>
                  <a:lnTo>
                    <a:pt x="365" y="229"/>
                  </a:lnTo>
                  <a:lnTo>
                    <a:pt x="405" y="199"/>
                  </a:lnTo>
                  <a:lnTo>
                    <a:pt x="448" y="166"/>
                  </a:lnTo>
                  <a:lnTo>
                    <a:pt x="490" y="138"/>
                  </a:lnTo>
                  <a:lnTo>
                    <a:pt x="535" y="108"/>
                  </a:lnTo>
                  <a:lnTo>
                    <a:pt x="582" y="84"/>
                  </a:lnTo>
                  <a:lnTo>
                    <a:pt x="631" y="57"/>
                  </a:lnTo>
                  <a:lnTo>
                    <a:pt x="679" y="33"/>
                  </a:lnTo>
                  <a:lnTo>
                    <a:pt x="665"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294" name="Freeform 46"/>
            <p:cNvSpPr>
              <a:spLocks/>
            </p:cNvSpPr>
            <p:nvPr/>
          </p:nvSpPr>
          <p:spPr bwMode="auto">
            <a:xfrm>
              <a:off x="591" y="3878"/>
              <a:ext cx="175" cy="81"/>
            </a:xfrm>
            <a:custGeom>
              <a:avLst/>
              <a:gdLst>
                <a:gd name="T0" fmla="*/ 29 w 1051"/>
                <a:gd name="T1" fmla="*/ 12 h 482"/>
                <a:gd name="T2" fmla="*/ 29 w 1051"/>
                <a:gd name="T3" fmla="*/ 10 h 482"/>
                <a:gd name="T4" fmla="*/ 28 w 1051"/>
                <a:gd name="T5" fmla="*/ 8 h 482"/>
                <a:gd name="T6" fmla="*/ 27 w 1051"/>
                <a:gd name="T7" fmla="*/ 6 h 482"/>
                <a:gd name="T8" fmla="*/ 25 w 1051"/>
                <a:gd name="T9" fmla="*/ 5 h 482"/>
                <a:gd name="T10" fmla="*/ 24 w 1051"/>
                <a:gd name="T11" fmla="*/ 3 h 482"/>
                <a:gd name="T12" fmla="*/ 22 w 1051"/>
                <a:gd name="T13" fmla="*/ 2 h 482"/>
                <a:gd name="T14" fmla="*/ 20 w 1051"/>
                <a:gd name="T15" fmla="*/ 1 h 482"/>
                <a:gd name="T16" fmla="*/ 18 w 1051"/>
                <a:gd name="T17" fmla="*/ 1 h 482"/>
                <a:gd name="T18" fmla="*/ 16 w 1051"/>
                <a:gd name="T19" fmla="*/ 0 h 482"/>
                <a:gd name="T20" fmla="*/ 14 w 1051"/>
                <a:gd name="T21" fmla="*/ 0 h 482"/>
                <a:gd name="T22" fmla="*/ 11 w 1051"/>
                <a:gd name="T23" fmla="*/ 0 h 482"/>
                <a:gd name="T24" fmla="*/ 9 w 1051"/>
                <a:gd name="T25" fmla="*/ 0 h 482"/>
                <a:gd name="T26" fmla="*/ 6 w 1051"/>
                <a:gd name="T27" fmla="*/ 1 h 482"/>
                <a:gd name="T28" fmla="*/ 4 w 1051"/>
                <a:gd name="T29" fmla="*/ 2 h 482"/>
                <a:gd name="T30" fmla="*/ 1 w 1051"/>
                <a:gd name="T31" fmla="*/ 3 h 482"/>
                <a:gd name="T32" fmla="*/ 0 w 1051"/>
                <a:gd name="T33" fmla="*/ 4 h 482"/>
                <a:gd name="T34" fmla="*/ 3 w 1051"/>
                <a:gd name="T35" fmla="*/ 3 h 482"/>
                <a:gd name="T36" fmla="*/ 5 w 1051"/>
                <a:gd name="T37" fmla="*/ 2 h 482"/>
                <a:gd name="T38" fmla="*/ 8 w 1051"/>
                <a:gd name="T39" fmla="*/ 2 h 482"/>
                <a:gd name="T40" fmla="*/ 10 w 1051"/>
                <a:gd name="T41" fmla="*/ 1 h 482"/>
                <a:gd name="T42" fmla="*/ 13 w 1051"/>
                <a:gd name="T43" fmla="*/ 1 h 482"/>
                <a:gd name="T44" fmla="*/ 15 w 1051"/>
                <a:gd name="T45" fmla="*/ 1 h 482"/>
                <a:gd name="T46" fmla="*/ 17 w 1051"/>
                <a:gd name="T47" fmla="*/ 1 h 482"/>
                <a:gd name="T48" fmla="*/ 19 w 1051"/>
                <a:gd name="T49" fmla="*/ 2 h 482"/>
                <a:gd name="T50" fmla="*/ 21 w 1051"/>
                <a:gd name="T51" fmla="*/ 3 h 482"/>
                <a:gd name="T52" fmla="*/ 23 w 1051"/>
                <a:gd name="T53" fmla="*/ 4 h 482"/>
                <a:gd name="T54" fmla="*/ 24 w 1051"/>
                <a:gd name="T55" fmla="*/ 5 h 482"/>
                <a:gd name="T56" fmla="*/ 25 w 1051"/>
                <a:gd name="T57" fmla="*/ 6 h 482"/>
                <a:gd name="T58" fmla="*/ 26 w 1051"/>
                <a:gd name="T59" fmla="*/ 8 h 482"/>
                <a:gd name="T60" fmla="*/ 27 w 1051"/>
                <a:gd name="T61" fmla="*/ 9 h 482"/>
                <a:gd name="T62" fmla="*/ 28 w 1051"/>
                <a:gd name="T63" fmla="*/ 11 h 482"/>
                <a:gd name="T64" fmla="*/ 28 w 1051"/>
                <a:gd name="T65" fmla="*/ 14 h 482"/>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1051" h="482">
                  <a:moveTo>
                    <a:pt x="1051" y="482"/>
                  </a:moveTo>
                  <a:lnTo>
                    <a:pt x="1046" y="440"/>
                  </a:lnTo>
                  <a:lnTo>
                    <a:pt x="1039" y="399"/>
                  </a:lnTo>
                  <a:lnTo>
                    <a:pt x="1031" y="360"/>
                  </a:lnTo>
                  <a:lnTo>
                    <a:pt x="1018" y="322"/>
                  </a:lnTo>
                  <a:lnTo>
                    <a:pt x="1003" y="288"/>
                  </a:lnTo>
                  <a:lnTo>
                    <a:pt x="986" y="254"/>
                  </a:lnTo>
                  <a:lnTo>
                    <a:pt x="966" y="224"/>
                  </a:lnTo>
                  <a:lnTo>
                    <a:pt x="944" y="194"/>
                  </a:lnTo>
                  <a:lnTo>
                    <a:pt x="919" y="167"/>
                  </a:lnTo>
                  <a:lnTo>
                    <a:pt x="893" y="140"/>
                  </a:lnTo>
                  <a:lnTo>
                    <a:pt x="865" y="117"/>
                  </a:lnTo>
                  <a:lnTo>
                    <a:pt x="834" y="97"/>
                  </a:lnTo>
                  <a:lnTo>
                    <a:pt x="802" y="78"/>
                  </a:lnTo>
                  <a:lnTo>
                    <a:pt x="769" y="61"/>
                  </a:lnTo>
                  <a:lnTo>
                    <a:pt x="734" y="47"/>
                  </a:lnTo>
                  <a:lnTo>
                    <a:pt x="698" y="32"/>
                  </a:lnTo>
                  <a:lnTo>
                    <a:pt x="660" y="22"/>
                  </a:lnTo>
                  <a:lnTo>
                    <a:pt x="620" y="14"/>
                  </a:lnTo>
                  <a:lnTo>
                    <a:pt x="579" y="8"/>
                  </a:lnTo>
                  <a:lnTo>
                    <a:pt x="540" y="5"/>
                  </a:lnTo>
                  <a:lnTo>
                    <a:pt x="496" y="1"/>
                  </a:lnTo>
                  <a:lnTo>
                    <a:pt x="454" y="0"/>
                  </a:lnTo>
                  <a:lnTo>
                    <a:pt x="412" y="2"/>
                  </a:lnTo>
                  <a:lnTo>
                    <a:pt x="367" y="6"/>
                  </a:lnTo>
                  <a:lnTo>
                    <a:pt x="322" y="11"/>
                  </a:lnTo>
                  <a:lnTo>
                    <a:pt x="278" y="20"/>
                  </a:lnTo>
                  <a:lnTo>
                    <a:pt x="231" y="30"/>
                  </a:lnTo>
                  <a:lnTo>
                    <a:pt x="186" y="42"/>
                  </a:lnTo>
                  <a:lnTo>
                    <a:pt x="140" y="57"/>
                  </a:lnTo>
                  <a:lnTo>
                    <a:pt x="93" y="72"/>
                  </a:lnTo>
                  <a:lnTo>
                    <a:pt x="47" y="92"/>
                  </a:lnTo>
                  <a:lnTo>
                    <a:pt x="0" y="111"/>
                  </a:lnTo>
                  <a:lnTo>
                    <a:pt x="14" y="144"/>
                  </a:lnTo>
                  <a:lnTo>
                    <a:pt x="61" y="124"/>
                  </a:lnTo>
                  <a:lnTo>
                    <a:pt x="104" y="107"/>
                  </a:lnTo>
                  <a:lnTo>
                    <a:pt x="150" y="90"/>
                  </a:lnTo>
                  <a:lnTo>
                    <a:pt x="193" y="76"/>
                  </a:lnTo>
                  <a:lnTo>
                    <a:pt x="239" y="65"/>
                  </a:lnTo>
                  <a:lnTo>
                    <a:pt x="282" y="53"/>
                  </a:lnTo>
                  <a:lnTo>
                    <a:pt x="328" y="46"/>
                  </a:lnTo>
                  <a:lnTo>
                    <a:pt x="369" y="40"/>
                  </a:lnTo>
                  <a:lnTo>
                    <a:pt x="412" y="37"/>
                  </a:lnTo>
                  <a:lnTo>
                    <a:pt x="454" y="37"/>
                  </a:lnTo>
                  <a:lnTo>
                    <a:pt x="496" y="36"/>
                  </a:lnTo>
                  <a:lnTo>
                    <a:pt x="537" y="38"/>
                  </a:lnTo>
                  <a:lnTo>
                    <a:pt x="577" y="42"/>
                  </a:lnTo>
                  <a:lnTo>
                    <a:pt x="615" y="49"/>
                  </a:lnTo>
                  <a:lnTo>
                    <a:pt x="653" y="57"/>
                  </a:lnTo>
                  <a:lnTo>
                    <a:pt x="687" y="67"/>
                  </a:lnTo>
                  <a:lnTo>
                    <a:pt x="721" y="79"/>
                  </a:lnTo>
                  <a:lnTo>
                    <a:pt x="755" y="93"/>
                  </a:lnTo>
                  <a:lnTo>
                    <a:pt x="786" y="109"/>
                  </a:lnTo>
                  <a:lnTo>
                    <a:pt x="815" y="126"/>
                  </a:lnTo>
                  <a:lnTo>
                    <a:pt x="843" y="146"/>
                  </a:lnTo>
                  <a:lnTo>
                    <a:pt x="870" y="167"/>
                  </a:lnTo>
                  <a:lnTo>
                    <a:pt x="893" y="190"/>
                  </a:lnTo>
                  <a:lnTo>
                    <a:pt x="917" y="214"/>
                  </a:lnTo>
                  <a:lnTo>
                    <a:pt x="937" y="242"/>
                  </a:lnTo>
                  <a:lnTo>
                    <a:pt x="953" y="270"/>
                  </a:lnTo>
                  <a:lnTo>
                    <a:pt x="971" y="303"/>
                  </a:lnTo>
                  <a:lnTo>
                    <a:pt x="984" y="333"/>
                  </a:lnTo>
                  <a:lnTo>
                    <a:pt x="996" y="368"/>
                  </a:lnTo>
                  <a:lnTo>
                    <a:pt x="1005" y="405"/>
                  </a:lnTo>
                  <a:lnTo>
                    <a:pt x="1012" y="442"/>
                  </a:lnTo>
                  <a:lnTo>
                    <a:pt x="1016" y="482"/>
                  </a:lnTo>
                  <a:lnTo>
                    <a:pt x="1051" y="482"/>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295" name="Freeform 47"/>
            <p:cNvSpPr>
              <a:spLocks/>
            </p:cNvSpPr>
            <p:nvPr/>
          </p:nvSpPr>
          <p:spPr bwMode="auto">
            <a:xfrm>
              <a:off x="535" y="3959"/>
              <a:ext cx="231" cy="142"/>
            </a:xfrm>
            <a:custGeom>
              <a:avLst/>
              <a:gdLst>
                <a:gd name="T0" fmla="*/ 1 w 1383"/>
                <a:gd name="T1" fmla="*/ 24 h 858"/>
                <a:gd name="T2" fmla="*/ 3 w 1383"/>
                <a:gd name="T3" fmla="*/ 23 h 858"/>
                <a:gd name="T4" fmla="*/ 6 w 1383"/>
                <a:gd name="T5" fmla="*/ 23 h 858"/>
                <a:gd name="T6" fmla="*/ 9 w 1383"/>
                <a:gd name="T7" fmla="*/ 23 h 858"/>
                <a:gd name="T8" fmla="*/ 12 w 1383"/>
                <a:gd name="T9" fmla="*/ 22 h 858"/>
                <a:gd name="T10" fmla="*/ 16 w 1383"/>
                <a:gd name="T11" fmla="*/ 21 h 858"/>
                <a:gd name="T12" fmla="*/ 19 w 1383"/>
                <a:gd name="T13" fmla="*/ 20 h 858"/>
                <a:gd name="T14" fmla="*/ 22 w 1383"/>
                <a:gd name="T15" fmla="*/ 18 h 858"/>
                <a:gd name="T16" fmla="*/ 25 w 1383"/>
                <a:gd name="T17" fmla="*/ 17 h 858"/>
                <a:gd name="T18" fmla="*/ 28 w 1383"/>
                <a:gd name="T19" fmla="*/ 15 h 858"/>
                <a:gd name="T20" fmla="*/ 30 w 1383"/>
                <a:gd name="T21" fmla="*/ 13 h 858"/>
                <a:gd name="T22" fmla="*/ 33 w 1383"/>
                <a:gd name="T23" fmla="*/ 11 h 858"/>
                <a:gd name="T24" fmla="*/ 35 w 1383"/>
                <a:gd name="T25" fmla="*/ 9 h 858"/>
                <a:gd name="T26" fmla="*/ 36 w 1383"/>
                <a:gd name="T27" fmla="*/ 7 h 858"/>
                <a:gd name="T28" fmla="*/ 38 w 1383"/>
                <a:gd name="T29" fmla="*/ 5 h 858"/>
                <a:gd name="T30" fmla="*/ 38 w 1383"/>
                <a:gd name="T31" fmla="*/ 2 h 858"/>
                <a:gd name="T32" fmla="*/ 39 w 1383"/>
                <a:gd name="T33" fmla="*/ 0 h 858"/>
                <a:gd name="T34" fmla="*/ 38 w 1383"/>
                <a:gd name="T35" fmla="*/ 1 h 858"/>
                <a:gd name="T36" fmla="*/ 37 w 1383"/>
                <a:gd name="T37" fmla="*/ 3 h 858"/>
                <a:gd name="T38" fmla="*/ 36 w 1383"/>
                <a:gd name="T39" fmla="*/ 6 h 858"/>
                <a:gd name="T40" fmla="*/ 35 w 1383"/>
                <a:gd name="T41" fmla="*/ 8 h 858"/>
                <a:gd name="T42" fmla="*/ 33 w 1383"/>
                <a:gd name="T43" fmla="*/ 10 h 858"/>
                <a:gd name="T44" fmla="*/ 31 w 1383"/>
                <a:gd name="T45" fmla="*/ 12 h 858"/>
                <a:gd name="T46" fmla="*/ 29 w 1383"/>
                <a:gd name="T47" fmla="*/ 13 h 858"/>
                <a:gd name="T48" fmla="*/ 26 w 1383"/>
                <a:gd name="T49" fmla="*/ 15 h 858"/>
                <a:gd name="T50" fmla="*/ 23 w 1383"/>
                <a:gd name="T51" fmla="*/ 17 h 858"/>
                <a:gd name="T52" fmla="*/ 20 w 1383"/>
                <a:gd name="T53" fmla="*/ 18 h 858"/>
                <a:gd name="T54" fmla="*/ 17 w 1383"/>
                <a:gd name="T55" fmla="*/ 19 h 858"/>
                <a:gd name="T56" fmla="*/ 14 w 1383"/>
                <a:gd name="T57" fmla="*/ 20 h 858"/>
                <a:gd name="T58" fmla="*/ 11 w 1383"/>
                <a:gd name="T59" fmla="*/ 21 h 858"/>
                <a:gd name="T60" fmla="*/ 8 w 1383"/>
                <a:gd name="T61" fmla="*/ 22 h 858"/>
                <a:gd name="T62" fmla="*/ 5 w 1383"/>
                <a:gd name="T63" fmla="*/ 22 h 858"/>
                <a:gd name="T64" fmla="*/ 2 w 1383"/>
                <a:gd name="T65" fmla="*/ 23 h 858"/>
                <a:gd name="T66" fmla="*/ 0 w 1383"/>
                <a:gd name="T67" fmla="*/ 23 h 858"/>
                <a:gd name="T68" fmla="*/ 0 w 1383"/>
                <a:gd name="T69" fmla="*/ 23 h 858"/>
                <a:gd name="T70" fmla="*/ 1 w 1383"/>
                <a:gd name="T71" fmla="*/ 23 h 858"/>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1383" h="858">
                  <a:moveTo>
                    <a:pt x="41" y="833"/>
                  </a:moveTo>
                  <a:lnTo>
                    <a:pt x="24" y="858"/>
                  </a:lnTo>
                  <a:lnTo>
                    <a:pt x="69" y="856"/>
                  </a:lnTo>
                  <a:lnTo>
                    <a:pt x="119" y="852"/>
                  </a:lnTo>
                  <a:lnTo>
                    <a:pt x="168" y="847"/>
                  </a:lnTo>
                  <a:lnTo>
                    <a:pt x="221" y="839"/>
                  </a:lnTo>
                  <a:lnTo>
                    <a:pt x="273" y="830"/>
                  </a:lnTo>
                  <a:lnTo>
                    <a:pt x="328" y="820"/>
                  </a:lnTo>
                  <a:lnTo>
                    <a:pt x="385" y="807"/>
                  </a:lnTo>
                  <a:lnTo>
                    <a:pt x="441" y="792"/>
                  </a:lnTo>
                  <a:lnTo>
                    <a:pt x="497" y="774"/>
                  </a:lnTo>
                  <a:lnTo>
                    <a:pt x="554" y="756"/>
                  </a:lnTo>
                  <a:lnTo>
                    <a:pt x="611" y="737"/>
                  </a:lnTo>
                  <a:lnTo>
                    <a:pt x="669" y="715"/>
                  </a:lnTo>
                  <a:lnTo>
                    <a:pt x="726" y="691"/>
                  </a:lnTo>
                  <a:lnTo>
                    <a:pt x="779" y="666"/>
                  </a:lnTo>
                  <a:lnTo>
                    <a:pt x="836" y="640"/>
                  </a:lnTo>
                  <a:lnTo>
                    <a:pt x="889" y="613"/>
                  </a:lnTo>
                  <a:lnTo>
                    <a:pt x="942" y="584"/>
                  </a:lnTo>
                  <a:lnTo>
                    <a:pt x="992" y="552"/>
                  </a:lnTo>
                  <a:lnTo>
                    <a:pt x="1039" y="520"/>
                  </a:lnTo>
                  <a:lnTo>
                    <a:pt x="1087" y="488"/>
                  </a:lnTo>
                  <a:lnTo>
                    <a:pt x="1131" y="452"/>
                  </a:lnTo>
                  <a:lnTo>
                    <a:pt x="1173" y="416"/>
                  </a:lnTo>
                  <a:lnTo>
                    <a:pt x="1210" y="380"/>
                  </a:lnTo>
                  <a:lnTo>
                    <a:pt x="1244" y="343"/>
                  </a:lnTo>
                  <a:lnTo>
                    <a:pt x="1278" y="303"/>
                  </a:lnTo>
                  <a:lnTo>
                    <a:pt x="1306" y="263"/>
                  </a:lnTo>
                  <a:lnTo>
                    <a:pt x="1330" y="220"/>
                  </a:lnTo>
                  <a:lnTo>
                    <a:pt x="1349" y="178"/>
                  </a:lnTo>
                  <a:lnTo>
                    <a:pt x="1366" y="134"/>
                  </a:lnTo>
                  <a:lnTo>
                    <a:pt x="1377" y="90"/>
                  </a:lnTo>
                  <a:lnTo>
                    <a:pt x="1383" y="43"/>
                  </a:lnTo>
                  <a:lnTo>
                    <a:pt x="1383" y="0"/>
                  </a:lnTo>
                  <a:lnTo>
                    <a:pt x="1348" y="0"/>
                  </a:lnTo>
                  <a:lnTo>
                    <a:pt x="1348" y="43"/>
                  </a:lnTo>
                  <a:lnTo>
                    <a:pt x="1342" y="84"/>
                  </a:lnTo>
                  <a:lnTo>
                    <a:pt x="1332" y="123"/>
                  </a:lnTo>
                  <a:lnTo>
                    <a:pt x="1318" y="164"/>
                  </a:lnTo>
                  <a:lnTo>
                    <a:pt x="1299" y="204"/>
                  </a:lnTo>
                  <a:lnTo>
                    <a:pt x="1277" y="243"/>
                  </a:lnTo>
                  <a:lnTo>
                    <a:pt x="1249" y="281"/>
                  </a:lnTo>
                  <a:lnTo>
                    <a:pt x="1219" y="320"/>
                  </a:lnTo>
                  <a:lnTo>
                    <a:pt x="1185" y="356"/>
                  </a:lnTo>
                  <a:lnTo>
                    <a:pt x="1149" y="390"/>
                  </a:lnTo>
                  <a:lnTo>
                    <a:pt x="1110" y="425"/>
                  </a:lnTo>
                  <a:lnTo>
                    <a:pt x="1066" y="459"/>
                  </a:lnTo>
                  <a:lnTo>
                    <a:pt x="1021" y="491"/>
                  </a:lnTo>
                  <a:lnTo>
                    <a:pt x="973" y="523"/>
                  </a:lnTo>
                  <a:lnTo>
                    <a:pt x="923" y="552"/>
                  </a:lnTo>
                  <a:lnTo>
                    <a:pt x="873" y="581"/>
                  </a:lnTo>
                  <a:lnTo>
                    <a:pt x="821" y="608"/>
                  </a:lnTo>
                  <a:lnTo>
                    <a:pt x="766" y="635"/>
                  </a:lnTo>
                  <a:lnTo>
                    <a:pt x="713" y="659"/>
                  </a:lnTo>
                  <a:lnTo>
                    <a:pt x="656" y="682"/>
                  </a:lnTo>
                  <a:lnTo>
                    <a:pt x="600" y="702"/>
                  </a:lnTo>
                  <a:lnTo>
                    <a:pt x="544" y="722"/>
                  </a:lnTo>
                  <a:lnTo>
                    <a:pt x="487" y="741"/>
                  </a:lnTo>
                  <a:lnTo>
                    <a:pt x="433" y="757"/>
                  </a:lnTo>
                  <a:lnTo>
                    <a:pt x="376" y="772"/>
                  </a:lnTo>
                  <a:lnTo>
                    <a:pt x="322" y="786"/>
                  </a:lnTo>
                  <a:lnTo>
                    <a:pt x="269" y="795"/>
                  </a:lnTo>
                  <a:lnTo>
                    <a:pt x="215" y="804"/>
                  </a:lnTo>
                  <a:lnTo>
                    <a:pt x="165" y="813"/>
                  </a:lnTo>
                  <a:lnTo>
                    <a:pt x="117" y="818"/>
                  </a:lnTo>
                  <a:lnTo>
                    <a:pt x="69" y="821"/>
                  </a:lnTo>
                  <a:lnTo>
                    <a:pt x="24" y="821"/>
                  </a:lnTo>
                  <a:lnTo>
                    <a:pt x="7" y="845"/>
                  </a:lnTo>
                  <a:lnTo>
                    <a:pt x="24" y="821"/>
                  </a:lnTo>
                  <a:lnTo>
                    <a:pt x="0" y="821"/>
                  </a:lnTo>
                  <a:lnTo>
                    <a:pt x="7" y="845"/>
                  </a:lnTo>
                  <a:lnTo>
                    <a:pt x="41" y="833"/>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296" name="Freeform 48"/>
            <p:cNvSpPr>
              <a:spLocks/>
            </p:cNvSpPr>
            <p:nvPr/>
          </p:nvSpPr>
          <p:spPr bwMode="auto">
            <a:xfrm>
              <a:off x="536" y="4097"/>
              <a:ext cx="67" cy="199"/>
            </a:xfrm>
            <a:custGeom>
              <a:avLst/>
              <a:gdLst>
                <a:gd name="T0" fmla="*/ 11 w 402"/>
                <a:gd name="T1" fmla="*/ 32 h 1191"/>
                <a:gd name="T2" fmla="*/ 11 w 402"/>
                <a:gd name="T3" fmla="*/ 33 h 1191"/>
                <a:gd name="T4" fmla="*/ 1 w 402"/>
                <a:gd name="T5" fmla="*/ 0 h 1191"/>
                <a:gd name="T6" fmla="*/ 0 w 402"/>
                <a:gd name="T7" fmla="*/ 0 h 1191"/>
                <a:gd name="T8" fmla="*/ 10 w 402"/>
                <a:gd name="T9" fmla="*/ 33 h 1191"/>
                <a:gd name="T10" fmla="*/ 11 w 402"/>
                <a:gd name="T11" fmla="*/ 33 h 1191"/>
                <a:gd name="T12" fmla="*/ 10 w 402"/>
                <a:gd name="T13" fmla="*/ 33 h 1191"/>
                <a:gd name="T14" fmla="*/ 10 w 402"/>
                <a:gd name="T15" fmla="*/ 33 h 1191"/>
                <a:gd name="T16" fmla="*/ 11 w 402"/>
                <a:gd name="T17" fmla="*/ 33 h 1191"/>
                <a:gd name="T18" fmla="*/ 11 w 402"/>
                <a:gd name="T19" fmla="*/ 32 h 1191"/>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402" h="1191">
                  <a:moveTo>
                    <a:pt x="386" y="1154"/>
                  </a:moveTo>
                  <a:lnTo>
                    <a:pt x="402" y="1168"/>
                  </a:lnTo>
                  <a:lnTo>
                    <a:pt x="34" y="0"/>
                  </a:lnTo>
                  <a:lnTo>
                    <a:pt x="0" y="12"/>
                  </a:lnTo>
                  <a:lnTo>
                    <a:pt x="368" y="1177"/>
                  </a:lnTo>
                  <a:lnTo>
                    <a:pt x="386" y="1191"/>
                  </a:lnTo>
                  <a:lnTo>
                    <a:pt x="368" y="1177"/>
                  </a:lnTo>
                  <a:lnTo>
                    <a:pt x="372" y="1190"/>
                  </a:lnTo>
                  <a:lnTo>
                    <a:pt x="386" y="1191"/>
                  </a:lnTo>
                  <a:lnTo>
                    <a:pt x="386" y="1154"/>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297" name="Freeform 49"/>
            <p:cNvSpPr>
              <a:spLocks/>
            </p:cNvSpPr>
            <p:nvPr/>
          </p:nvSpPr>
          <p:spPr bwMode="auto">
            <a:xfrm>
              <a:off x="601" y="4290"/>
              <a:ext cx="79" cy="6"/>
            </a:xfrm>
            <a:custGeom>
              <a:avLst/>
              <a:gdLst>
                <a:gd name="T0" fmla="*/ 12 w 476"/>
                <a:gd name="T1" fmla="*/ 0 h 37"/>
                <a:gd name="T2" fmla="*/ 13 w 476"/>
                <a:gd name="T3" fmla="*/ 0 h 37"/>
                <a:gd name="T4" fmla="*/ 0 w 476"/>
                <a:gd name="T5" fmla="*/ 0 h 37"/>
                <a:gd name="T6" fmla="*/ 0 w 476"/>
                <a:gd name="T7" fmla="*/ 1 h 37"/>
                <a:gd name="T8" fmla="*/ 13 w 476"/>
                <a:gd name="T9" fmla="*/ 1 h 37"/>
                <a:gd name="T10" fmla="*/ 13 w 476"/>
                <a:gd name="T11" fmla="*/ 1 h 37"/>
                <a:gd name="T12" fmla="*/ 13 w 476"/>
                <a:gd name="T13" fmla="*/ 1 h 37"/>
                <a:gd name="T14" fmla="*/ 13 w 476"/>
                <a:gd name="T15" fmla="*/ 1 h 37"/>
                <a:gd name="T16" fmla="*/ 13 w 476"/>
                <a:gd name="T17" fmla="*/ 1 h 37"/>
                <a:gd name="T18" fmla="*/ 12 w 476"/>
                <a:gd name="T19" fmla="*/ 0 h 3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476" h="37">
                  <a:moveTo>
                    <a:pt x="442" y="14"/>
                  </a:moveTo>
                  <a:lnTo>
                    <a:pt x="459" y="0"/>
                  </a:lnTo>
                  <a:lnTo>
                    <a:pt x="0" y="0"/>
                  </a:lnTo>
                  <a:lnTo>
                    <a:pt x="0" y="37"/>
                  </a:lnTo>
                  <a:lnTo>
                    <a:pt x="459" y="37"/>
                  </a:lnTo>
                  <a:lnTo>
                    <a:pt x="476" y="23"/>
                  </a:lnTo>
                  <a:lnTo>
                    <a:pt x="459" y="37"/>
                  </a:lnTo>
                  <a:lnTo>
                    <a:pt x="472" y="37"/>
                  </a:lnTo>
                  <a:lnTo>
                    <a:pt x="476" y="23"/>
                  </a:lnTo>
                  <a:lnTo>
                    <a:pt x="442" y="14"/>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298" name="Freeform 50"/>
            <p:cNvSpPr>
              <a:spLocks/>
            </p:cNvSpPr>
            <p:nvPr/>
          </p:nvSpPr>
          <p:spPr bwMode="auto">
            <a:xfrm>
              <a:off x="674" y="4161"/>
              <a:ext cx="48" cy="132"/>
            </a:xfrm>
            <a:custGeom>
              <a:avLst/>
              <a:gdLst>
                <a:gd name="T0" fmla="*/ 8 w 283"/>
                <a:gd name="T1" fmla="*/ 0 h 797"/>
                <a:gd name="T2" fmla="*/ 7 w 283"/>
                <a:gd name="T3" fmla="*/ 0 h 797"/>
                <a:gd name="T4" fmla="*/ 0 w 283"/>
                <a:gd name="T5" fmla="*/ 22 h 797"/>
                <a:gd name="T6" fmla="*/ 1 w 283"/>
                <a:gd name="T7" fmla="*/ 22 h 797"/>
                <a:gd name="T8" fmla="*/ 8 w 283"/>
                <a:gd name="T9" fmla="*/ 1 h 797"/>
                <a:gd name="T10" fmla="*/ 8 w 283"/>
                <a:gd name="T11" fmla="*/ 1 h 797"/>
                <a:gd name="T12" fmla="*/ 8 w 283"/>
                <a:gd name="T13" fmla="*/ 0 h 797"/>
                <a:gd name="T14" fmla="*/ 7 w 283"/>
                <a:gd name="T15" fmla="*/ 0 h 797"/>
                <a:gd name="T16" fmla="*/ 7 w 283"/>
                <a:gd name="T17" fmla="*/ 0 h 797"/>
                <a:gd name="T18" fmla="*/ 8 w 283"/>
                <a:gd name="T19" fmla="*/ 0 h 79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283" h="797">
                  <a:moveTo>
                    <a:pt x="267" y="0"/>
                  </a:moveTo>
                  <a:lnTo>
                    <a:pt x="249" y="14"/>
                  </a:lnTo>
                  <a:lnTo>
                    <a:pt x="0" y="788"/>
                  </a:lnTo>
                  <a:lnTo>
                    <a:pt x="34" y="797"/>
                  </a:lnTo>
                  <a:lnTo>
                    <a:pt x="283" y="24"/>
                  </a:lnTo>
                  <a:lnTo>
                    <a:pt x="267" y="38"/>
                  </a:lnTo>
                  <a:lnTo>
                    <a:pt x="267" y="0"/>
                  </a:lnTo>
                  <a:lnTo>
                    <a:pt x="253" y="0"/>
                  </a:lnTo>
                  <a:lnTo>
                    <a:pt x="249" y="14"/>
                  </a:lnTo>
                  <a:lnTo>
                    <a:pt x="267"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299" name="Freeform 51"/>
            <p:cNvSpPr>
              <a:spLocks/>
            </p:cNvSpPr>
            <p:nvPr/>
          </p:nvSpPr>
          <p:spPr bwMode="auto">
            <a:xfrm>
              <a:off x="719" y="4139"/>
              <a:ext cx="130" cy="28"/>
            </a:xfrm>
            <a:custGeom>
              <a:avLst/>
              <a:gdLst>
                <a:gd name="T0" fmla="*/ 21 w 781"/>
                <a:gd name="T1" fmla="*/ 0 h 166"/>
                <a:gd name="T2" fmla="*/ 20 w 781"/>
                <a:gd name="T3" fmla="*/ 1 h 166"/>
                <a:gd name="T4" fmla="*/ 19 w 781"/>
                <a:gd name="T5" fmla="*/ 1 h 166"/>
                <a:gd name="T6" fmla="*/ 17 w 781"/>
                <a:gd name="T7" fmla="*/ 1 h 166"/>
                <a:gd name="T8" fmla="*/ 16 w 781"/>
                <a:gd name="T9" fmla="*/ 2 h 166"/>
                <a:gd name="T10" fmla="*/ 15 w 781"/>
                <a:gd name="T11" fmla="*/ 2 h 166"/>
                <a:gd name="T12" fmla="*/ 13 w 781"/>
                <a:gd name="T13" fmla="*/ 2 h 166"/>
                <a:gd name="T14" fmla="*/ 12 w 781"/>
                <a:gd name="T15" fmla="*/ 3 h 166"/>
                <a:gd name="T16" fmla="*/ 11 w 781"/>
                <a:gd name="T17" fmla="*/ 3 h 166"/>
                <a:gd name="T18" fmla="*/ 9 w 781"/>
                <a:gd name="T19" fmla="*/ 3 h 166"/>
                <a:gd name="T20" fmla="*/ 8 w 781"/>
                <a:gd name="T21" fmla="*/ 3 h 166"/>
                <a:gd name="T22" fmla="*/ 7 w 781"/>
                <a:gd name="T23" fmla="*/ 3 h 166"/>
                <a:gd name="T24" fmla="*/ 5 w 781"/>
                <a:gd name="T25" fmla="*/ 4 h 166"/>
                <a:gd name="T26" fmla="*/ 4 w 781"/>
                <a:gd name="T27" fmla="*/ 4 h 166"/>
                <a:gd name="T28" fmla="*/ 3 w 781"/>
                <a:gd name="T29" fmla="*/ 4 h 166"/>
                <a:gd name="T30" fmla="*/ 0 w 781"/>
                <a:gd name="T31" fmla="*/ 4 h 166"/>
                <a:gd name="T32" fmla="*/ 0 w 781"/>
                <a:gd name="T33" fmla="*/ 5 h 166"/>
                <a:gd name="T34" fmla="*/ 1 w 781"/>
                <a:gd name="T35" fmla="*/ 5 h 166"/>
                <a:gd name="T36" fmla="*/ 3 w 781"/>
                <a:gd name="T37" fmla="*/ 5 h 166"/>
                <a:gd name="T38" fmla="*/ 4 w 781"/>
                <a:gd name="T39" fmla="*/ 5 h 166"/>
                <a:gd name="T40" fmla="*/ 5 w 781"/>
                <a:gd name="T41" fmla="*/ 5 h 166"/>
                <a:gd name="T42" fmla="*/ 7 w 781"/>
                <a:gd name="T43" fmla="*/ 4 h 166"/>
                <a:gd name="T44" fmla="*/ 8 w 781"/>
                <a:gd name="T45" fmla="*/ 4 h 166"/>
                <a:gd name="T46" fmla="*/ 9 w 781"/>
                <a:gd name="T47" fmla="*/ 4 h 166"/>
                <a:gd name="T48" fmla="*/ 11 w 781"/>
                <a:gd name="T49" fmla="*/ 4 h 166"/>
                <a:gd name="T50" fmla="*/ 12 w 781"/>
                <a:gd name="T51" fmla="*/ 4 h 166"/>
                <a:gd name="T52" fmla="*/ 14 w 781"/>
                <a:gd name="T53" fmla="*/ 3 h 166"/>
                <a:gd name="T54" fmla="*/ 15 w 781"/>
                <a:gd name="T55" fmla="*/ 3 h 166"/>
                <a:gd name="T56" fmla="*/ 16 w 781"/>
                <a:gd name="T57" fmla="*/ 3 h 166"/>
                <a:gd name="T58" fmla="*/ 18 w 781"/>
                <a:gd name="T59" fmla="*/ 2 h 166"/>
                <a:gd name="T60" fmla="*/ 19 w 781"/>
                <a:gd name="T61" fmla="*/ 2 h 166"/>
                <a:gd name="T62" fmla="*/ 20 w 781"/>
                <a:gd name="T63" fmla="*/ 1 h 166"/>
                <a:gd name="T64" fmla="*/ 22 w 781"/>
                <a:gd name="T65" fmla="*/ 1 h 166"/>
                <a:gd name="T66" fmla="*/ 21 w 781"/>
                <a:gd name="T67" fmla="*/ 0 h 16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781" h="166">
                  <a:moveTo>
                    <a:pt x="768" y="0"/>
                  </a:moveTo>
                  <a:lnTo>
                    <a:pt x="725" y="16"/>
                  </a:lnTo>
                  <a:lnTo>
                    <a:pt x="679" y="33"/>
                  </a:lnTo>
                  <a:lnTo>
                    <a:pt x="633" y="47"/>
                  </a:lnTo>
                  <a:lnTo>
                    <a:pt x="586" y="58"/>
                  </a:lnTo>
                  <a:lnTo>
                    <a:pt x="537" y="71"/>
                  </a:lnTo>
                  <a:lnTo>
                    <a:pt x="489" y="83"/>
                  </a:lnTo>
                  <a:lnTo>
                    <a:pt x="440" y="92"/>
                  </a:lnTo>
                  <a:lnTo>
                    <a:pt x="391" y="100"/>
                  </a:lnTo>
                  <a:lnTo>
                    <a:pt x="342" y="107"/>
                  </a:lnTo>
                  <a:lnTo>
                    <a:pt x="292" y="113"/>
                  </a:lnTo>
                  <a:lnTo>
                    <a:pt x="242" y="119"/>
                  </a:lnTo>
                  <a:lnTo>
                    <a:pt x="191" y="123"/>
                  </a:lnTo>
                  <a:lnTo>
                    <a:pt x="144" y="126"/>
                  </a:lnTo>
                  <a:lnTo>
                    <a:pt x="96" y="128"/>
                  </a:lnTo>
                  <a:lnTo>
                    <a:pt x="0" y="128"/>
                  </a:lnTo>
                  <a:lnTo>
                    <a:pt x="0" y="166"/>
                  </a:lnTo>
                  <a:lnTo>
                    <a:pt x="47" y="166"/>
                  </a:lnTo>
                  <a:lnTo>
                    <a:pt x="96" y="163"/>
                  </a:lnTo>
                  <a:lnTo>
                    <a:pt x="144" y="160"/>
                  </a:lnTo>
                  <a:lnTo>
                    <a:pt x="195" y="158"/>
                  </a:lnTo>
                  <a:lnTo>
                    <a:pt x="245" y="152"/>
                  </a:lnTo>
                  <a:lnTo>
                    <a:pt x="295" y="148"/>
                  </a:lnTo>
                  <a:lnTo>
                    <a:pt x="344" y="142"/>
                  </a:lnTo>
                  <a:lnTo>
                    <a:pt x="395" y="134"/>
                  </a:lnTo>
                  <a:lnTo>
                    <a:pt x="444" y="126"/>
                  </a:lnTo>
                  <a:lnTo>
                    <a:pt x="495" y="116"/>
                  </a:lnTo>
                  <a:lnTo>
                    <a:pt x="545" y="105"/>
                  </a:lnTo>
                  <a:lnTo>
                    <a:pt x="594" y="93"/>
                  </a:lnTo>
                  <a:lnTo>
                    <a:pt x="641" y="81"/>
                  </a:lnTo>
                  <a:lnTo>
                    <a:pt x="689" y="66"/>
                  </a:lnTo>
                  <a:lnTo>
                    <a:pt x="734" y="50"/>
                  </a:lnTo>
                  <a:lnTo>
                    <a:pt x="781" y="33"/>
                  </a:lnTo>
                  <a:lnTo>
                    <a:pt x="768"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300" name="Freeform 52"/>
            <p:cNvSpPr>
              <a:spLocks/>
            </p:cNvSpPr>
            <p:nvPr/>
          </p:nvSpPr>
          <p:spPr bwMode="auto">
            <a:xfrm>
              <a:off x="847" y="3792"/>
              <a:ext cx="123" cy="353"/>
            </a:xfrm>
            <a:custGeom>
              <a:avLst/>
              <a:gdLst>
                <a:gd name="T0" fmla="*/ 12 w 742"/>
                <a:gd name="T1" fmla="*/ 2 h 2114"/>
                <a:gd name="T2" fmla="*/ 14 w 742"/>
                <a:gd name="T3" fmla="*/ 5 h 2114"/>
                <a:gd name="T4" fmla="*/ 16 w 742"/>
                <a:gd name="T5" fmla="*/ 9 h 2114"/>
                <a:gd name="T6" fmla="*/ 18 w 742"/>
                <a:gd name="T7" fmla="*/ 13 h 2114"/>
                <a:gd name="T8" fmla="*/ 19 w 742"/>
                <a:gd name="T9" fmla="*/ 17 h 2114"/>
                <a:gd name="T10" fmla="*/ 19 w 742"/>
                <a:gd name="T11" fmla="*/ 21 h 2114"/>
                <a:gd name="T12" fmla="*/ 19 w 742"/>
                <a:gd name="T13" fmla="*/ 26 h 2114"/>
                <a:gd name="T14" fmla="*/ 19 w 742"/>
                <a:gd name="T15" fmla="*/ 30 h 2114"/>
                <a:gd name="T16" fmla="*/ 18 w 742"/>
                <a:gd name="T17" fmla="*/ 34 h 2114"/>
                <a:gd name="T18" fmla="*/ 17 w 742"/>
                <a:gd name="T19" fmla="*/ 38 h 2114"/>
                <a:gd name="T20" fmla="*/ 16 w 742"/>
                <a:gd name="T21" fmla="*/ 42 h 2114"/>
                <a:gd name="T22" fmla="*/ 14 w 742"/>
                <a:gd name="T23" fmla="*/ 46 h 2114"/>
                <a:gd name="T24" fmla="*/ 11 w 742"/>
                <a:gd name="T25" fmla="*/ 49 h 2114"/>
                <a:gd name="T26" fmla="*/ 8 w 742"/>
                <a:gd name="T27" fmla="*/ 52 h 2114"/>
                <a:gd name="T28" fmla="*/ 5 w 742"/>
                <a:gd name="T29" fmla="*/ 55 h 2114"/>
                <a:gd name="T30" fmla="*/ 2 w 742"/>
                <a:gd name="T31" fmla="*/ 57 h 2114"/>
                <a:gd name="T32" fmla="*/ 0 w 742"/>
                <a:gd name="T33" fmla="*/ 59 h 2114"/>
                <a:gd name="T34" fmla="*/ 4 w 742"/>
                <a:gd name="T35" fmla="*/ 57 h 2114"/>
                <a:gd name="T36" fmla="*/ 7 w 742"/>
                <a:gd name="T37" fmla="*/ 55 h 2114"/>
                <a:gd name="T38" fmla="*/ 11 w 742"/>
                <a:gd name="T39" fmla="*/ 52 h 2114"/>
                <a:gd name="T40" fmla="*/ 13 w 742"/>
                <a:gd name="T41" fmla="*/ 48 h 2114"/>
                <a:gd name="T42" fmla="*/ 15 w 742"/>
                <a:gd name="T43" fmla="*/ 45 h 2114"/>
                <a:gd name="T44" fmla="*/ 17 w 742"/>
                <a:gd name="T45" fmla="*/ 41 h 2114"/>
                <a:gd name="T46" fmla="*/ 19 w 742"/>
                <a:gd name="T47" fmla="*/ 36 h 2114"/>
                <a:gd name="T48" fmla="*/ 20 w 742"/>
                <a:gd name="T49" fmla="*/ 32 h 2114"/>
                <a:gd name="T50" fmla="*/ 20 w 742"/>
                <a:gd name="T51" fmla="*/ 28 h 2114"/>
                <a:gd name="T52" fmla="*/ 20 w 742"/>
                <a:gd name="T53" fmla="*/ 23 h 2114"/>
                <a:gd name="T54" fmla="*/ 20 w 742"/>
                <a:gd name="T55" fmla="*/ 19 h 2114"/>
                <a:gd name="T56" fmla="*/ 19 w 742"/>
                <a:gd name="T57" fmla="*/ 15 h 2114"/>
                <a:gd name="T58" fmla="*/ 18 w 742"/>
                <a:gd name="T59" fmla="*/ 11 h 2114"/>
                <a:gd name="T60" fmla="*/ 16 w 742"/>
                <a:gd name="T61" fmla="*/ 7 h 2114"/>
                <a:gd name="T62" fmla="*/ 14 w 742"/>
                <a:gd name="T63" fmla="*/ 3 h 2114"/>
                <a:gd name="T64" fmla="*/ 11 w 742"/>
                <a:gd name="T65" fmla="*/ 0 h 2114"/>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742" h="2114">
                  <a:moveTo>
                    <a:pt x="377" y="27"/>
                  </a:moveTo>
                  <a:lnTo>
                    <a:pt x="428" y="79"/>
                  </a:lnTo>
                  <a:lnTo>
                    <a:pt x="477" y="134"/>
                  </a:lnTo>
                  <a:lnTo>
                    <a:pt x="519" y="194"/>
                  </a:lnTo>
                  <a:lnTo>
                    <a:pt x="557" y="255"/>
                  </a:lnTo>
                  <a:lnTo>
                    <a:pt x="592" y="321"/>
                  </a:lnTo>
                  <a:lnTo>
                    <a:pt x="620" y="390"/>
                  </a:lnTo>
                  <a:lnTo>
                    <a:pt x="645" y="461"/>
                  </a:lnTo>
                  <a:lnTo>
                    <a:pt x="667" y="532"/>
                  </a:lnTo>
                  <a:lnTo>
                    <a:pt x="682" y="606"/>
                  </a:lnTo>
                  <a:lnTo>
                    <a:pt x="696" y="681"/>
                  </a:lnTo>
                  <a:lnTo>
                    <a:pt x="704" y="759"/>
                  </a:lnTo>
                  <a:lnTo>
                    <a:pt x="708" y="835"/>
                  </a:lnTo>
                  <a:lnTo>
                    <a:pt x="708" y="914"/>
                  </a:lnTo>
                  <a:lnTo>
                    <a:pt x="704" y="991"/>
                  </a:lnTo>
                  <a:lnTo>
                    <a:pt x="696" y="1070"/>
                  </a:lnTo>
                  <a:lnTo>
                    <a:pt x="682" y="1146"/>
                  </a:lnTo>
                  <a:lnTo>
                    <a:pt x="667" y="1223"/>
                  </a:lnTo>
                  <a:lnTo>
                    <a:pt x="648" y="1299"/>
                  </a:lnTo>
                  <a:lnTo>
                    <a:pt x="623" y="1372"/>
                  </a:lnTo>
                  <a:lnTo>
                    <a:pt x="596" y="1445"/>
                  </a:lnTo>
                  <a:lnTo>
                    <a:pt x="565" y="1516"/>
                  </a:lnTo>
                  <a:lnTo>
                    <a:pt x="531" y="1584"/>
                  </a:lnTo>
                  <a:lnTo>
                    <a:pt x="493" y="1650"/>
                  </a:lnTo>
                  <a:lnTo>
                    <a:pt x="451" y="1713"/>
                  </a:lnTo>
                  <a:lnTo>
                    <a:pt x="407" y="1774"/>
                  </a:lnTo>
                  <a:lnTo>
                    <a:pt x="357" y="1828"/>
                  </a:lnTo>
                  <a:lnTo>
                    <a:pt x="308" y="1882"/>
                  </a:lnTo>
                  <a:lnTo>
                    <a:pt x="252" y="1932"/>
                  </a:lnTo>
                  <a:lnTo>
                    <a:pt x="193" y="1976"/>
                  </a:lnTo>
                  <a:lnTo>
                    <a:pt x="132" y="2016"/>
                  </a:lnTo>
                  <a:lnTo>
                    <a:pt x="67" y="2051"/>
                  </a:lnTo>
                  <a:lnTo>
                    <a:pt x="0" y="2081"/>
                  </a:lnTo>
                  <a:lnTo>
                    <a:pt x="13" y="2114"/>
                  </a:lnTo>
                  <a:lnTo>
                    <a:pt x="84" y="2082"/>
                  </a:lnTo>
                  <a:lnTo>
                    <a:pt x="150" y="2044"/>
                  </a:lnTo>
                  <a:lnTo>
                    <a:pt x="214" y="2004"/>
                  </a:lnTo>
                  <a:lnTo>
                    <a:pt x="273" y="1957"/>
                  </a:lnTo>
                  <a:lnTo>
                    <a:pt x="331" y="1908"/>
                  </a:lnTo>
                  <a:lnTo>
                    <a:pt x="384" y="1853"/>
                  </a:lnTo>
                  <a:lnTo>
                    <a:pt x="434" y="1795"/>
                  </a:lnTo>
                  <a:lnTo>
                    <a:pt x="479" y="1733"/>
                  </a:lnTo>
                  <a:lnTo>
                    <a:pt x="522" y="1668"/>
                  </a:lnTo>
                  <a:lnTo>
                    <a:pt x="563" y="1600"/>
                  </a:lnTo>
                  <a:lnTo>
                    <a:pt x="596" y="1530"/>
                  </a:lnTo>
                  <a:lnTo>
                    <a:pt x="629" y="1458"/>
                  </a:lnTo>
                  <a:lnTo>
                    <a:pt x="658" y="1383"/>
                  </a:lnTo>
                  <a:lnTo>
                    <a:pt x="681" y="1307"/>
                  </a:lnTo>
                  <a:lnTo>
                    <a:pt x="701" y="1231"/>
                  </a:lnTo>
                  <a:lnTo>
                    <a:pt x="717" y="1151"/>
                  </a:lnTo>
                  <a:lnTo>
                    <a:pt x="730" y="1072"/>
                  </a:lnTo>
                  <a:lnTo>
                    <a:pt x="738" y="993"/>
                  </a:lnTo>
                  <a:lnTo>
                    <a:pt x="742" y="914"/>
                  </a:lnTo>
                  <a:lnTo>
                    <a:pt x="742" y="835"/>
                  </a:lnTo>
                  <a:lnTo>
                    <a:pt x="738" y="756"/>
                  </a:lnTo>
                  <a:lnTo>
                    <a:pt x="730" y="679"/>
                  </a:lnTo>
                  <a:lnTo>
                    <a:pt x="717" y="601"/>
                  </a:lnTo>
                  <a:lnTo>
                    <a:pt x="701" y="524"/>
                  </a:lnTo>
                  <a:lnTo>
                    <a:pt x="680" y="450"/>
                  </a:lnTo>
                  <a:lnTo>
                    <a:pt x="653" y="377"/>
                  </a:lnTo>
                  <a:lnTo>
                    <a:pt x="623" y="309"/>
                  </a:lnTo>
                  <a:lnTo>
                    <a:pt x="589" y="240"/>
                  </a:lnTo>
                  <a:lnTo>
                    <a:pt x="549" y="175"/>
                  </a:lnTo>
                  <a:lnTo>
                    <a:pt x="504" y="114"/>
                  </a:lnTo>
                  <a:lnTo>
                    <a:pt x="455" y="54"/>
                  </a:lnTo>
                  <a:lnTo>
                    <a:pt x="400" y="0"/>
                  </a:lnTo>
                  <a:lnTo>
                    <a:pt x="377" y="27"/>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301" name="Freeform 53"/>
            <p:cNvSpPr>
              <a:spLocks/>
            </p:cNvSpPr>
            <p:nvPr/>
          </p:nvSpPr>
          <p:spPr bwMode="auto">
            <a:xfrm>
              <a:off x="385" y="3697"/>
              <a:ext cx="529" cy="178"/>
            </a:xfrm>
            <a:custGeom>
              <a:avLst/>
              <a:gdLst>
                <a:gd name="T0" fmla="*/ 1 w 3172"/>
                <a:gd name="T1" fmla="*/ 30 h 1070"/>
                <a:gd name="T2" fmla="*/ 5 w 3172"/>
                <a:gd name="T3" fmla="*/ 24 h 1070"/>
                <a:gd name="T4" fmla="*/ 9 w 3172"/>
                <a:gd name="T5" fmla="*/ 20 h 1070"/>
                <a:gd name="T6" fmla="*/ 13 w 3172"/>
                <a:gd name="T7" fmla="*/ 15 h 1070"/>
                <a:gd name="T8" fmla="*/ 18 w 3172"/>
                <a:gd name="T9" fmla="*/ 12 h 1070"/>
                <a:gd name="T10" fmla="*/ 23 w 3172"/>
                <a:gd name="T11" fmla="*/ 8 h 1070"/>
                <a:gd name="T12" fmla="*/ 28 w 3172"/>
                <a:gd name="T13" fmla="*/ 6 h 1070"/>
                <a:gd name="T14" fmla="*/ 34 w 3172"/>
                <a:gd name="T15" fmla="*/ 3 h 1070"/>
                <a:gd name="T16" fmla="*/ 40 w 3172"/>
                <a:gd name="T17" fmla="*/ 2 h 1070"/>
                <a:gd name="T18" fmla="*/ 46 w 3172"/>
                <a:gd name="T19" fmla="*/ 1 h 1070"/>
                <a:gd name="T20" fmla="*/ 52 w 3172"/>
                <a:gd name="T21" fmla="*/ 1 h 1070"/>
                <a:gd name="T22" fmla="*/ 58 w 3172"/>
                <a:gd name="T23" fmla="*/ 1 h 1070"/>
                <a:gd name="T24" fmla="*/ 64 w 3172"/>
                <a:gd name="T25" fmla="*/ 3 h 1070"/>
                <a:gd name="T26" fmla="*/ 70 w 3172"/>
                <a:gd name="T27" fmla="*/ 5 h 1070"/>
                <a:gd name="T28" fmla="*/ 76 w 3172"/>
                <a:gd name="T29" fmla="*/ 8 h 1070"/>
                <a:gd name="T30" fmla="*/ 82 w 3172"/>
                <a:gd name="T31" fmla="*/ 12 h 1070"/>
                <a:gd name="T32" fmla="*/ 88 w 3172"/>
                <a:gd name="T33" fmla="*/ 17 h 1070"/>
                <a:gd name="T34" fmla="*/ 85 w 3172"/>
                <a:gd name="T35" fmla="*/ 13 h 1070"/>
                <a:gd name="T36" fmla="*/ 79 w 3172"/>
                <a:gd name="T37" fmla="*/ 9 h 1070"/>
                <a:gd name="T38" fmla="*/ 73 w 3172"/>
                <a:gd name="T39" fmla="*/ 5 h 1070"/>
                <a:gd name="T40" fmla="*/ 67 w 3172"/>
                <a:gd name="T41" fmla="*/ 3 h 1070"/>
                <a:gd name="T42" fmla="*/ 61 w 3172"/>
                <a:gd name="T43" fmla="*/ 1 h 1070"/>
                <a:gd name="T44" fmla="*/ 55 w 3172"/>
                <a:gd name="T45" fmla="*/ 0 h 1070"/>
                <a:gd name="T46" fmla="*/ 49 w 3172"/>
                <a:gd name="T47" fmla="*/ 0 h 1070"/>
                <a:gd name="T48" fmla="*/ 42 w 3172"/>
                <a:gd name="T49" fmla="*/ 0 h 1070"/>
                <a:gd name="T50" fmla="*/ 36 w 3172"/>
                <a:gd name="T51" fmla="*/ 2 h 1070"/>
                <a:gd name="T52" fmla="*/ 31 w 3172"/>
                <a:gd name="T53" fmla="*/ 3 h 1070"/>
                <a:gd name="T54" fmla="*/ 25 w 3172"/>
                <a:gd name="T55" fmla="*/ 6 h 1070"/>
                <a:gd name="T56" fmla="*/ 20 w 3172"/>
                <a:gd name="T57" fmla="*/ 9 h 1070"/>
                <a:gd name="T58" fmla="*/ 15 w 3172"/>
                <a:gd name="T59" fmla="*/ 13 h 1070"/>
                <a:gd name="T60" fmla="*/ 10 w 3172"/>
                <a:gd name="T61" fmla="*/ 17 h 1070"/>
                <a:gd name="T62" fmla="*/ 6 w 3172"/>
                <a:gd name="T63" fmla="*/ 21 h 1070"/>
                <a:gd name="T64" fmla="*/ 2 w 3172"/>
                <a:gd name="T65" fmla="*/ 26 h 1070"/>
                <a:gd name="T66" fmla="*/ 0 w 3172"/>
                <a:gd name="T67" fmla="*/ 30 h 1070"/>
                <a:gd name="T68" fmla="*/ 0 w 3172"/>
                <a:gd name="T69" fmla="*/ 29 h 1070"/>
                <a:gd name="T70" fmla="*/ 1 w 3172"/>
                <a:gd name="T71" fmla="*/ 29 h 1070"/>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3172" h="1070">
                  <a:moveTo>
                    <a:pt x="36" y="1050"/>
                  </a:moveTo>
                  <a:lnTo>
                    <a:pt x="36" y="1069"/>
                  </a:lnTo>
                  <a:lnTo>
                    <a:pt x="96" y="974"/>
                  </a:lnTo>
                  <a:lnTo>
                    <a:pt x="162" y="884"/>
                  </a:lnTo>
                  <a:lnTo>
                    <a:pt x="231" y="796"/>
                  </a:lnTo>
                  <a:lnTo>
                    <a:pt x="304" y="712"/>
                  </a:lnTo>
                  <a:lnTo>
                    <a:pt x="380" y="633"/>
                  </a:lnTo>
                  <a:lnTo>
                    <a:pt x="462" y="558"/>
                  </a:lnTo>
                  <a:lnTo>
                    <a:pt x="545" y="486"/>
                  </a:lnTo>
                  <a:lnTo>
                    <a:pt x="633" y="421"/>
                  </a:lnTo>
                  <a:lnTo>
                    <a:pt x="723" y="358"/>
                  </a:lnTo>
                  <a:lnTo>
                    <a:pt x="815" y="302"/>
                  </a:lnTo>
                  <a:lnTo>
                    <a:pt x="912" y="249"/>
                  </a:lnTo>
                  <a:lnTo>
                    <a:pt x="1008" y="204"/>
                  </a:lnTo>
                  <a:lnTo>
                    <a:pt x="1109" y="163"/>
                  </a:lnTo>
                  <a:lnTo>
                    <a:pt x="1211" y="126"/>
                  </a:lnTo>
                  <a:lnTo>
                    <a:pt x="1313" y="96"/>
                  </a:lnTo>
                  <a:lnTo>
                    <a:pt x="1420" y="72"/>
                  </a:lnTo>
                  <a:lnTo>
                    <a:pt x="1526" y="52"/>
                  </a:lnTo>
                  <a:lnTo>
                    <a:pt x="1635" y="40"/>
                  </a:lnTo>
                  <a:lnTo>
                    <a:pt x="1743" y="33"/>
                  </a:lnTo>
                  <a:lnTo>
                    <a:pt x="1852" y="36"/>
                  </a:lnTo>
                  <a:lnTo>
                    <a:pt x="1961" y="41"/>
                  </a:lnTo>
                  <a:lnTo>
                    <a:pt x="2072" y="56"/>
                  </a:lnTo>
                  <a:lnTo>
                    <a:pt x="2182" y="76"/>
                  </a:lnTo>
                  <a:lnTo>
                    <a:pt x="2294" y="105"/>
                  </a:lnTo>
                  <a:lnTo>
                    <a:pt x="2403" y="139"/>
                  </a:lnTo>
                  <a:lnTo>
                    <a:pt x="2512" y="181"/>
                  </a:lnTo>
                  <a:lnTo>
                    <a:pt x="2620" y="232"/>
                  </a:lnTo>
                  <a:lnTo>
                    <a:pt x="2730" y="290"/>
                  </a:lnTo>
                  <a:lnTo>
                    <a:pt x="2837" y="353"/>
                  </a:lnTo>
                  <a:lnTo>
                    <a:pt x="2943" y="428"/>
                  </a:lnTo>
                  <a:lnTo>
                    <a:pt x="3046" y="509"/>
                  </a:lnTo>
                  <a:lnTo>
                    <a:pt x="3149" y="601"/>
                  </a:lnTo>
                  <a:lnTo>
                    <a:pt x="3172" y="574"/>
                  </a:lnTo>
                  <a:lnTo>
                    <a:pt x="3067" y="483"/>
                  </a:lnTo>
                  <a:lnTo>
                    <a:pt x="2963" y="399"/>
                  </a:lnTo>
                  <a:lnTo>
                    <a:pt x="2856" y="324"/>
                  </a:lnTo>
                  <a:lnTo>
                    <a:pt x="2745" y="257"/>
                  </a:lnTo>
                  <a:lnTo>
                    <a:pt x="2636" y="200"/>
                  </a:lnTo>
                  <a:lnTo>
                    <a:pt x="2525" y="149"/>
                  </a:lnTo>
                  <a:lnTo>
                    <a:pt x="2413" y="105"/>
                  </a:lnTo>
                  <a:lnTo>
                    <a:pt x="2301" y="70"/>
                  </a:lnTo>
                  <a:lnTo>
                    <a:pt x="2187" y="41"/>
                  </a:lnTo>
                  <a:lnTo>
                    <a:pt x="2077" y="22"/>
                  </a:lnTo>
                  <a:lnTo>
                    <a:pt x="1964" y="7"/>
                  </a:lnTo>
                  <a:lnTo>
                    <a:pt x="1852" y="1"/>
                  </a:lnTo>
                  <a:lnTo>
                    <a:pt x="1743" y="0"/>
                  </a:lnTo>
                  <a:lnTo>
                    <a:pt x="1631" y="5"/>
                  </a:lnTo>
                  <a:lnTo>
                    <a:pt x="1521" y="18"/>
                  </a:lnTo>
                  <a:lnTo>
                    <a:pt x="1414" y="38"/>
                  </a:lnTo>
                  <a:lnTo>
                    <a:pt x="1306" y="61"/>
                  </a:lnTo>
                  <a:lnTo>
                    <a:pt x="1201" y="91"/>
                  </a:lnTo>
                  <a:lnTo>
                    <a:pt x="1096" y="128"/>
                  </a:lnTo>
                  <a:lnTo>
                    <a:pt x="995" y="171"/>
                  </a:lnTo>
                  <a:lnTo>
                    <a:pt x="896" y="218"/>
                  </a:lnTo>
                  <a:lnTo>
                    <a:pt x="799" y="271"/>
                  </a:lnTo>
                  <a:lnTo>
                    <a:pt x="705" y="329"/>
                  </a:lnTo>
                  <a:lnTo>
                    <a:pt x="612" y="392"/>
                  </a:lnTo>
                  <a:lnTo>
                    <a:pt x="524" y="459"/>
                  </a:lnTo>
                  <a:lnTo>
                    <a:pt x="438" y="532"/>
                  </a:lnTo>
                  <a:lnTo>
                    <a:pt x="357" y="606"/>
                  </a:lnTo>
                  <a:lnTo>
                    <a:pt x="278" y="689"/>
                  </a:lnTo>
                  <a:lnTo>
                    <a:pt x="204" y="773"/>
                  </a:lnTo>
                  <a:lnTo>
                    <a:pt x="132" y="863"/>
                  </a:lnTo>
                  <a:lnTo>
                    <a:pt x="67" y="956"/>
                  </a:lnTo>
                  <a:lnTo>
                    <a:pt x="7" y="1051"/>
                  </a:lnTo>
                  <a:lnTo>
                    <a:pt x="7" y="1070"/>
                  </a:lnTo>
                  <a:lnTo>
                    <a:pt x="7" y="1051"/>
                  </a:lnTo>
                  <a:lnTo>
                    <a:pt x="0" y="1060"/>
                  </a:lnTo>
                  <a:lnTo>
                    <a:pt x="7" y="1070"/>
                  </a:lnTo>
                  <a:lnTo>
                    <a:pt x="36" y="105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302" name="Freeform 54"/>
            <p:cNvSpPr>
              <a:spLocks/>
            </p:cNvSpPr>
            <p:nvPr/>
          </p:nvSpPr>
          <p:spPr bwMode="auto">
            <a:xfrm>
              <a:off x="528" y="4354"/>
              <a:ext cx="227" cy="131"/>
            </a:xfrm>
            <a:custGeom>
              <a:avLst/>
              <a:gdLst>
                <a:gd name="T0" fmla="*/ 21 w 1361"/>
                <a:gd name="T1" fmla="*/ 0 h 781"/>
                <a:gd name="T2" fmla="*/ 25 w 1361"/>
                <a:gd name="T3" fmla="*/ 1 h 781"/>
                <a:gd name="T4" fmla="*/ 28 w 1361"/>
                <a:gd name="T5" fmla="*/ 1 h 781"/>
                <a:gd name="T6" fmla="*/ 31 w 1361"/>
                <a:gd name="T7" fmla="*/ 3 h 781"/>
                <a:gd name="T8" fmla="*/ 34 w 1361"/>
                <a:gd name="T9" fmla="*/ 4 h 781"/>
                <a:gd name="T10" fmla="*/ 36 w 1361"/>
                <a:gd name="T11" fmla="*/ 6 h 781"/>
                <a:gd name="T12" fmla="*/ 37 w 1361"/>
                <a:gd name="T13" fmla="*/ 8 h 781"/>
                <a:gd name="T14" fmla="*/ 38 w 1361"/>
                <a:gd name="T15" fmla="*/ 10 h 781"/>
                <a:gd name="T16" fmla="*/ 38 w 1361"/>
                <a:gd name="T17" fmla="*/ 12 h 781"/>
                <a:gd name="T18" fmla="*/ 37 w 1361"/>
                <a:gd name="T19" fmla="*/ 14 h 781"/>
                <a:gd name="T20" fmla="*/ 36 w 1361"/>
                <a:gd name="T21" fmla="*/ 16 h 781"/>
                <a:gd name="T22" fmla="*/ 34 w 1361"/>
                <a:gd name="T23" fmla="*/ 18 h 781"/>
                <a:gd name="T24" fmla="*/ 31 w 1361"/>
                <a:gd name="T25" fmla="*/ 19 h 781"/>
                <a:gd name="T26" fmla="*/ 28 w 1361"/>
                <a:gd name="T27" fmla="*/ 21 h 781"/>
                <a:gd name="T28" fmla="*/ 25 w 1361"/>
                <a:gd name="T29" fmla="*/ 21 h 781"/>
                <a:gd name="T30" fmla="*/ 21 w 1361"/>
                <a:gd name="T31" fmla="*/ 22 h 781"/>
                <a:gd name="T32" fmla="*/ 17 w 1361"/>
                <a:gd name="T33" fmla="*/ 22 h 781"/>
                <a:gd name="T34" fmla="*/ 13 w 1361"/>
                <a:gd name="T35" fmla="*/ 21 h 781"/>
                <a:gd name="T36" fmla="*/ 10 w 1361"/>
                <a:gd name="T37" fmla="*/ 21 h 781"/>
                <a:gd name="T38" fmla="*/ 7 w 1361"/>
                <a:gd name="T39" fmla="*/ 19 h 781"/>
                <a:gd name="T40" fmla="*/ 4 w 1361"/>
                <a:gd name="T41" fmla="*/ 18 h 781"/>
                <a:gd name="T42" fmla="*/ 2 w 1361"/>
                <a:gd name="T43" fmla="*/ 16 h 781"/>
                <a:gd name="T44" fmla="*/ 1 w 1361"/>
                <a:gd name="T45" fmla="*/ 14 h 781"/>
                <a:gd name="T46" fmla="*/ 0 w 1361"/>
                <a:gd name="T47" fmla="*/ 12 h 781"/>
                <a:gd name="T48" fmla="*/ 0 w 1361"/>
                <a:gd name="T49" fmla="*/ 10 h 781"/>
                <a:gd name="T50" fmla="*/ 1 w 1361"/>
                <a:gd name="T51" fmla="*/ 8 h 781"/>
                <a:gd name="T52" fmla="*/ 2 w 1361"/>
                <a:gd name="T53" fmla="*/ 6 h 781"/>
                <a:gd name="T54" fmla="*/ 4 w 1361"/>
                <a:gd name="T55" fmla="*/ 4 h 781"/>
                <a:gd name="T56" fmla="*/ 7 w 1361"/>
                <a:gd name="T57" fmla="*/ 3 h 781"/>
                <a:gd name="T58" fmla="*/ 10 w 1361"/>
                <a:gd name="T59" fmla="*/ 1 h 781"/>
                <a:gd name="T60" fmla="*/ 13 w 1361"/>
                <a:gd name="T61" fmla="*/ 1 h 781"/>
                <a:gd name="T62" fmla="*/ 17 w 1361"/>
                <a:gd name="T63" fmla="*/ 0 h 781"/>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1361" h="781">
                  <a:moveTo>
                    <a:pt x="681" y="0"/>
                  </a:moveTo>
                  <a:lnTo>
                    <a:pt x="751" y="4"/>
                  </a:lnTo>
                  <a:lnTo>
                    <a:pt x="818" y="8"/>
                  </a:lnTo>
                  <a:lnTo>
                    <a:pt x="882" y="18"/>
                  </a:lnTo>
                  <a:lnTo>
                    <a:pt x="945" y="30"/>
                  </a:lnTo>
                  <a:lnTo>
                    <a:pt x="1005" y="48"/>
                  </a:lnTo>
                  <a:lnTo>
                    <a:pt x="1061" y="68"/>
                  </a:lnTo>
                  <a:lnTo>
                    <a:pt x="1113" y="91"/>
                  </a:lnTo>
                  <a:lnTo>
                    <a:pt x="1162" y="115"/>
                  </a:lnTo>
                  <a:lnTo>
                    <a:pt x="1206" y="143"/>
                  </a:lnTo>
                  <a:lnTo>
                    <a:pt x="1245" y="173"/>
                  </a:lnTo>
                  <a:lnTo>
                    <a:pt x="1279" y="205"/>
                  </a:lnTo>
                  <a:lnTo>
                    <a:pt x="1307" y="239"/>
                  </a:lnTo>
                  <a:lnTo>
                    <a:pt x="1330" y="274"/>
                  </a:lnTo>
                  <a:lnTo>
                    <a:pt x="1346" y="311"/>
                  </a:lnTo>
                  <a:lnTo>
                    <a:pt x="1357" y="351"/>
                  </a:lnTo>
                  <a:lnTo>
                    <a:pt x="1361" y="390"/>
                  </a:lnTo>
                  <a:lnTo>
                    <a:pt x="1357" y="431"/>
                  </a:lnTo>
                  <a:lnTo>
                    <a:pt x="1346" y="470"/>
                  </a:lnTo>
                  <a:lnTo>
                    <a:pt x="1330" y="506"/>
                  </a:lnTo>
                  <a:lnTo>
                    <a:pt x="1307" y="543"/>
                  </a:lnTo>
                  <a:lnTo>
                    <a:pt x="1279" y="578"/>
                  </a:lnTo>
                  <a:lnTo>
                    <a:pt x="1245" y="609"/>
                  </a:lnTo>
                  <a:lnTo>
                    <a:pt x="1206" y="640"/>
                  </a:lnTo>
                  <a:lnTo>
                    <a:pt x="1162" y="667"/>
                  </a:lnTo>
                  <a:lnTo>
                    <a:pt x="1113" y="692"/>
                  </a:lnTo>
                  <a:lnTo>
                    <a:pt x="1061" y="715"/>
                  </a:lnTo>
                  <a:lnTo>
                    <a:pt x="1005" y="735"/>
                  </a:lnTo>
                  <a:lnTo>
                    <a:pt x="945" y="751"/>
                  </a:lnTo>
                  <a:lnTo>
                    <a:pt x="882" y="765"/>
                  </a:lnTo>
                  <a:lnTo>
                    <a:pt x="818" y="774"/>
                  </a:lnTo>
                  <a:lnTo>
                    <a:pt x="751" y="779"/>
                  </a:lnTo>
                  <a:lnTo>
                    <a:pt x="681" y="781"/>
                  </a:lnTo>
                  <a:lnTo>
                    <a:pt x="611" y="779"/>
                  </a:lnTo>
                  <a:lnTo>
                    <a:pt x="543" y="774"/>
                  </a:lnTo>
                  <a:lnTo>
                    <a:pt x="479" y="765"/>
                  </a:lnTo>
                  <a:lnTo>
                    <a:pt x="416" y="751"/>
                  </a:lnTo>
                  <a:lnTo>
                    <a:pt x="356" y="735"/>
                  </a:lnTo>
                  <a:lnTo>
                    <a:pt x="300" y="715"/>
                  </a:lnTo>
                  <a:lnTo>
                    <a:pt x="249" y="692"/>
                  </a:lnTo>
                  <a:lnTo>
                    <a:pt x="200" y="667"/>
                  </a:lnTo>
                  <a:lnTo>
                    <a:pt x="156" y="640"/>
                  </a:lnTo>
                  <a:lnTo>
                    <a:pt x="116" y="609"/>
                  </a:lnTo>
                  <a:lnTo>
                    <a:pt x="83" y="578"/>
                  </a:lnTo>
                  <a:lnTo>
                    <a:pt x="55" y="543"/>
                  </a:lnTo>
                  <a:lnTo>
                    <a:pt x="30" y="506"/>
                  </a:lnTo>
                  <a:lnTo>
                    <a:pt x="14" y="470"/>
                  </a:lnTo>
                  <a:lnTo>
                    <a:pt x="5" y="431"/>
                  </a:lnTo>
                  <a:lnTo>
                    <a:pt x="0" y="390"/>
                  </a:lnTo>
                  <a:lnTo>
                    <a:pt x="5" y="351"/>
                  </a:lnTo>
                  <a:lnTo>
                    <a:pt x="14" y="311"/>
                  </a:lnTo>
                  <a:lnTo>
                    <a:pt x="30" y="274"/>
                  </a:lnTo>
                  <a:lnTo>
                    <a:pt x="55" y="239"/>
                  </a:lnTo>
                  <a:lnTo>
                    <a:pt x="83" y="205"/>
                  </a:lnTo>
                  <a:lnTo>
                    <a:pt x="116" y="173"/>
                  </a:lnTo>
                  <a:lnTo>
                    <a:pt x="156" y="143"/>
                  </a:lnTo>
                  <a:lnTo>
                    <a:pt x="200" y="115"/>
                  </a:lnTo>
                  <a:lnTo>
                    <a:pt x="249" y="91"/>
                  </a:lnTo>
                  <a:lnTo>
                    <a:pt x="300" y="68"/>
                  </a:lnTo>
                  <a:lnTo>
                    <a:pt x="356" y="48"/>
                  </a:lnTo>
                  <a:lnTo>
                    <a:pt x="416" y="30"/>
                  </a:lnTo>
                  <a:lnTo>
                    <a:pt x="479" y="18"/>
                  </a:lnTo>
                  <a:lnTo>
                    <a:pt x="543" y="8"/>
                  </a:lnTo>
                  <a:lnTo>
                    <a:pt x="611" y="4"/>
                  </a:lnTo>
                  <a:lnTo>
                    <a:pt x="681"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303" name="Freeform 55"/>
            <p:cNvSpPr>
              <a:spLocks/>
            </p:cNvSpPr>
            <p:nvPr/>
          </p:nvSpPr>
          <p:spPr bwMode="auto">
            <a:xfrm>
              <a:off x="641" y="4351"/>
              <a:ext cx="117" cy="68"/>
            </a:xfrm>
            <a:custGeom>
              <a:avLst/>
              <a:gdLst>
                <a:gd name="T0" fmla="*/ 20 w 699"/>
                <a:gd name="T1" fmla="*/ 11 h 408"/>
                <a:gd name="T2" fmla="*/ 19 w 699"/>
                <a:gd name="T3" fmla="*/ 10 h 408"/>
                <a:gd name="T4" fmla="*/ 19 w 699"/>
                <a:gd name="T5" fmla="*/ 9 h 408"/>
                <a:gd name="T6" fmla="*/ 19 w 699"/>
                <a:gd name="T7" fmla="*/ 8 h 408"/>
                <a:gd name="T8" fmla="*/ 18 w 699"/>
                <a:gd name="T9" fmla="*/ 7 h 408"/>
                <a:gd name="T10" fmla="*/ 17 w 699"/>
                <a:gd name="T11" fmla="*/ 6 h 408"/>
                <a:gd name="T12" fmla="*/ 16 w 699"/>
                <a:gd name="T13" fmla="*/ 5 h 408"/>
                <a:gd name="T14" fmla="*/ 15 w 699"/>
                <a:gd name="T15" fmla="*/ 4 h 408"/>
                <a:gd name="T16" fmla="*/ 14 w 699"/>
                <a:gd name="T17" fmla="*/ 3 h 408"/>
                <a:gd name="T18" fmla="*/ 12 w 699"/>
                <a:gd name="T19" fmla="*/ 3 h 408"/>
                <a:gd name="T20" fmla="*/ 11 w 699"/>
                <a:gd name="T21" fmla="*/ 2 h 408"/>
                <a:gd name="T22" fmla="*/ 9 w 699"/>
                <a:gd name="T23" fmla="*/ 1 h 408"/>
                <a:gd name="T24" fmla="*/ 8 w 699"/>
                <a:gd name="T25" fmla="*/ 1 h 408"/>
                <a:gd name="T26" fmla="*/ 6 w 699"/>
                <a:gd name="T27" fmla="*/ 1 h 408"/>
                <a:gd name="T28" fmla="*/ 4 w 699"/>
                <a:gd name="T29" fmla="*/ 0 h 408"/>
                <a:gd name="T30" fmla="*/ 2 w 699"/>
                <a:gd name="T31" fmla="*/ 0 h 408"/>
                <a:gd name="T32" fmla="*/ 0 w 699"/>
                <a:gd name="T33" fmla="*/ 0 h 408"/>
                <a:gd name="T34" fmla="*/ 0 w 699"/>
                <a:gd name="T35" fmla="*/ 1 h 408"/>
                <a:gd name="T36" fmla="*/ 2 w 699"/>
                <a:gd name="T37" fmla="*/ 1 h 408"/>
                <a:gd name="T38" fmla="*/ 4 w 699"/>
                <a:gd name="T39" fmla="*/ 1 h 408"/>
                <a:gd name="T40" fmla="*/ 6 w 699"/>
                <a:gd name="T41" fmla="*/ 2 h 408"/>
                <a:gd name="T42" fmla="*/ 7 w 699"/>
                <a:gd name="T43" fmla="*/ 2 h 408"/>
                <a:gd name="T44" fmla="*/ 9 w 699"/>
                <a:gd name="T45" fmla="*/ 2 h 408"/>
                <a:gd name="T46" fmla="*/ 10 w 699"/>
                <a:gd name="T47" fmla="*/ 3 h 408"/>
                <a:gd name="T48" fmla="*/ 12 w 699"/>
                <a:gd name="T49" fmla="*/ 4 h 408"/>
                <a:gd name="T50" fmla="*/ 13 w 699"/>
                <a:gd name="T51" fmla="*/ 4 h 408"/>
                <a:gd name="T52" fmla="*/ 14 w 699"/>
                <a:gd name="T53" fmla="*/ 5 h 408"/>
                <a:gd name="T54" fmla="*/ 16 w 699"/>
                <a:gd name="T55" fmla="*/ 6 h 408"/>
                <a:gd name="T56" fmla="*/ 16 w 699"/>
                <a:gd name="T57" fmla="*/ 7 h 408"/>
                <a:gd name="T58" fmla="*/ 17 w 699"/>
                <a:gd name="T59" fmla="*/ 8 h 408"/>
                <a:gd name="T60" fmla="*/ 18 w 699"/>
                <a:gd name="T61" fmla="*/ 8 h 408"/>
                <a:gd name="T62" fmla="*/ 18 w 699"/>
                <a:gd name="T63" fmla="*/ 9 h 408"/>
                <a:gd name="T64" fmla="*/ 18 w 699"/>
                <a:gd name="T65" fmla="*/ 10 h 408"/>
                <a:gd name="T66" fmla="*/ 19 w 699"/>
                <a:gd name="T67" fmla="*/ 11 h 408"/>
                <a:gd name="T68" fmla="*/ 20 w 699"/>
                <a:gd name="T69" fmla="*/ 11 h 408"/>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699" h="408">
                  <a:moveTo>
                    <a:pt x="699" y="408"/>
                  </a:moveTo>
                  <a:lnTo>
                    <a:pt x="693" y="366"/>
                  </a:lnTo>
                  <a:lnTo>
                    <a:pt x="683" y="325"/>
                  </a:lnTo>
                  <a:lnTo>
                    <a:pt x="665" y="285"/>
                  </a:lnTo>
                  <a:lnTo>
                    <a:pt x="641" y="246"/>
                  </a:lnTo>
                  <a:lnTo>
                    <a:pt x="612" y="211"/>
                  </a:lnTo>
                  <a:lnTo>
                    <a:pt x="575" y="177"/>
                  </a:lnTo>
                  <a:lnTo>
                    <a:pt x="534" y="146"/>
                  </a:lnTo>
                  <a:lnTo>
                    <a:pt x="489" y="117"/>
                  </a:lnTo>
                  <a:lnTo>
                    <a:pt x="439" y="93"/>
                  </a:lnTo>
                  <a:lnTo>
                    <a:pt x="387" y="68"/>
                  </a:lnTo>
                  <a:lnTo>
                    <a:pt x="330" y="48"/>
                  </a:lnTo>
                  <a:lnTo>
                    <a:pt x="267" y="32"/>
                  </a:lnTo>
                  <a:lnTo>
                    <a:pt x="205" y="18"/>
                  </a:lnTo>
                  <a:lnTo>
                    <a:pt x="139" y="9"/>
                  </a:lnTo>
                  <a:lnTo>
                    <a:pt x="70" y="4"/>
                  </a:lnTo>
                  <a:lnTo>
                    <a:pt x="0" y="0"/>
                  </a:lnTo>
                  <a:lnTo>
                    <a:pt x="0" y="37"/>
                  </a:lnTo>
                  <a:lnTo>
                    <a:pt x="70" y="38"/>
                  </a:lnTo>
                  <a:lnTo>
                    <a:pt x="136" y="44"/>
                  </a:lnTo>
                  <a:lnTo>
                    <a:pt x="199" y="53"/>
                  </a:lnTo>
                  <a:lnTo>
                    <a:pt x="259" y="66"/>
                  </a:lnTo>
                  <a:lnTo>
                    <a:pt x="320" y="83"/>
                  </a:lnTo>
                  <a:lnTo>
                    <a:pt x="373" y="103"/>
                  </a:lnTo>
                  <a:lnTo>
                    <a:pt x="426" y="124"/>
                  </a:lnTo>
                  <a:lnTo>
                    <a:pt x="474" y="149"/>
                  </a:lnTo>
                  <a:lnTo>
                    <a:pt x="516" y="175"/>
                  </a:lnTo>
                  <a:lnTo>
                    <a:pt x="554" y="204"/>
                  </a:lnTo>
                  <a:lnTo>
                    <a:pt x="585" y="234"/>
                  </a:lnTo>
                  <a:lnTo>
                    <a:pt x="612" y="268"/>
                  </a:lnTo>
                  <a:lnTo>
                    <a:pt x="634" y="300"/>
                  </a:lnTo>
                  <a:lnTo>
                    <a:pt x="649" y="335"/>
                  </a:lnTo>
                  <a:lnTo>
                    <a:pt x="660" y="371"/>
                  </a:lnTo>
                  <a:lnTo>
                    <a:pt x="662" y="408"/>
                  </a:lnTo>
                  <a:lnTo>
                    <a:pt x="699" y="408"/>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304" name="Freeform 56"/>
            <p:cNvSpPr>
              <a:spLocks/>
            </p:cNvSpPr>
            <p:nvPr/>
          </p:nvSpPr>
          <p:spPr bwMode="auto">
            <a:xfrm>
              <a:off x="641" y="4419"/>
              <a:ext cx="117" cy="69"/>
            </a:xfrm>
            <a:custGeom>
              <a:avLst/>
              <a:gdLst>
                <a:gd name="T0" fmla="*/ 0 w 699"/>
                <a:gd name="T1" fmla="*/ 12 h 411"/>
                <a:gd name="T2" fmla="*/ 2 w 699"/>
                <a:gd name="T3" fmla="*/ 11 h 411"/>
                <a:gd name="T4" fmla="*/ 4 w 699"/>
                <a:gd name="T5" fmla="*/ 11 h 411"/>
                <a:gd name="T6" fmla="*/ 6 w 699"/>
                <a:gd name="T7" fmla="*/ 11 h 411"/>
                <a:gd name="T8" fmla="*/ 8 w 699"/>
                <a:gd name="T9" fmla="*/ 11 h 411"/>
                <a:gd name="T10" fmla="*/ 9 w 699"/>
                <a:gd name="T11" fmla="*/ 10 h 411"/>
                <a:gd name="T12" fmla="*/ 11 w 699"/>
                <a:gd name="T13" fmla="*/ 10 h 411"/>
                <a:gd name="T14" fmla="*/ 12 w 699"/>
                <a:gd name="T15" fmla="*/ 9 h 411"/>
                <a:gd name="T16" fmla="*/ 14 w 699"/>
                <a:gd name="T17" fmla="*/ 8 h 411"/>
                <a:gd name="T18" fmla="*/ 15 w 699"/>
                <a:gd name="T19" fmla="*/ 7 h 411"/>
                <a:gd name="T20" fmla="*/ 16 w 699"/>
                <a:gd name="T21" fmla="*/ 7 h 411"/>
                <a:gd name="T22" fmla="*/ 17 w 699"/>
                <a:gd name="T23" fmla="*/ 6 h 411"/>
                <a:gd name="T24" fmla="*/ 18 w 699"/>
                <a:gd name="T25" fmla="*/ 5 h 411"/>
                <a:gd name="T26" fmla="*/ 19 w 699"/>
                <a:gd name="T27" fmla="*/ 4 h 411"/>
                <a:gd name="T28" fmla="*/ 19 w 699"/>
                <a:gd name="T29" fmla="*/ 2 h 411"/>
                <a:gd name="T30" fmla="*/ 19 w 699"/>
                <a:gd name="T31" fmla="*/ 1 h 411"/>
                <a:gd name="T32" fmla="*/ 20 w 699"/>
                <a:gd name="T33" fmla="*/ 0 h 411"/>
                <a:gd name="T34" fmla="*/ 19 w 699"/>
                <a:gd name="T35" fmla="*/ 0 h 411"/>
                <a:gd name="T36" fmla="*/ 18 w 699"/>
                <a:gd name="T37" fmla="*/ 1 h 411"/>
                <a:gd name="T38" fmla="*/ 18 w 699"/>
                <a:gd name="T39" fmla="*/ 2 h 411"/>
                <a:gd name="T40" fmla="*/ 18 w 699"/>
                <a:gd name="T41" fmla="*/ 3 h 411"/>
                <a:gd name="T42" fmla="*/ 17 w 699"/>
                <a:gd name="T43" fmla="*/ 4 h 411"/>
                <a:gd name="T44" fmla="*/ 16 w 699"/>
                <a:gd name="T45" fmla="*/ 5 h 411"/>
                <a:gd name="T46" fmla="*/ 16 w 699"/>
                <a:gd name="T47" fmla="*/ 6 h 411"/>
                <a:gd name="T48" fmla="*/ 14 w 699"/>
                <a:gd name="T49" fmla="*/ 7 h 411"/>
                <a:gd name="T50" fmla="*/ 13 w 699"/>
                <a:gd name="T51" fmla="*/ 7 h 411"/>
                <a:gd name="T52" fmla="*/ 12 w 699"/>
                <a:gd name="T53" fmla="*/ 8 h 411"/>
                <a:gd name="T54" fmla="*/ 10 w 699"/>
                <a:gd name="T55" fmla="*/ 9 h 411"/>
                <a:gd name="T56" fmla="*/ 9 w 699"/>
                <a:gd name="T57" fmla="*/ 9 h 411"/>
                <a:gd name="T58" fmla="*/ 7 w 699"/>
                <a:gd name="T59" fmla="*/ 10 h 411"/>
                <a:gd name="T60" fmla="*/ 6 w 699"/>
                <a:gd name="T61" fmla="*/ 10 h 411"/>
                <a:gd name="T62" fmla="*/ 4 w 699"/>
                <a:gd name="T63" fmla="*/ 10 h 411"/>
                <a:gd name="T64" fmla="*/ 2 w 699"/>
                <a:gd name="T65" fmla="*/ 11 h 411"/>
                <a:gd name="T66" fmla="*/ 0 w 699"/>
                <a:gd name="T67" fmla="*/ 11 h 411"/>
                <a:gd name="T68" fmla="*/ 0 w 699"/>
                <a:gd name="T69" fmla="*/ 12 h 411"/>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699" h="411">
                  <a:moveTo>
                    <a:pt x="0" y="411"/>
                  </a:moveTo>
                  <a:lnTo>
                    <a:pt x="70" y="406"/>
                  </a:lnTo>
                  <a:lnTo>
                    <a:pt x="139" y="402"/>
                  </a:lnTo>
                  <a:lnTo>
                    <a:pt x="205" y="391"/>
                  </a:lnTo>
                  <a:lnTo>
                    <a:pt x="267" y="378"/>
                  </a:lnTo>
                  <a:lnTo>
                    <a:pt x="330" y="361"/>
                  </a:lnTo>
                  <a:lnTo>
                    <a:pt x="387" y="341"/>
                  </a:lnTo>
                  <a:lnTo>
                    <a:pt x="439" y="318"/>
                  </a:lnTo>
                  <a:lnTo>
                    <a:pt x="489" y="294"/>
                  </a:lnTo>
                  <a:lnTo>
                    <a:pt x="534" y="264"/>
                  </a:lnTo>
                  <a:lnTo>
                    <a:pt x="575" y="232"/>
                  </a:lnTo>
                  <a:lnTo>
                    <a:pt x="612" y="200"/>
                  </a:lnTo>
                  <a:lnTo>
                    <a:pt x="641" y="164"/>
                  </a:lnTo>
                  <a:lnTo>
                    <a:pt x="665" y="124"/>
                  </a:lnTo>
                  <a:lnTo>
                    <a:pt x="683" y="85"/>
                  </a:lnTo>
                  <a:lnTo>
                    <a:pt x="693" y="43"/>
                  </a:lnTo>
                  <a:lnTo>
                    <a:pt x="699" y="0"/>
                  </a:lnTo>
                  <a:lnTo>
                    <a:pt x="662" y="0"/>
                  </a:lnTo>
                  <a:lnTo>
                    <a:pt x="660" y="37"/>
                  </a:lnTo>
                  <a:lnTo>
                    <a:pt x="649" y="74"/>
                  </a:lnTo>
                  <a:lnTo>
                    <a:pt x="634" y="108"/>
                  </a:lnTo>
                  <a:lnTo>
                    <a:pt x="612" y="143"/>
                  </a:lnTo>
                  <a:lnTo>
                    <a:pt x="585" y="175"/>
                  </a:lnTo>
                  <a:lnTo>
                    <a:pt x="554" y="207"/>
                  </a:lnTo>
                  <a:lnTo>
                    <a:pt x="516" y="236"/>
                  </a:lnTo>
                  <a:lnTo>
                    <a:pt x="474" y="261"/>
                  </a:lnTo>
                  <a:lnTo>
                    <a:pt x="426" y="287"/>
                  </a:lnTo>
                  <a:lnTo>
                    <a:pt x="373" y="308"/>
                  </a:lnTo>
                  <a:lnTo>
                    <a:pt x="320" y="327"/>
                  </a:lnTo>
                  <a:lnTo>
                    <a:pt x="259" y="345"/>
                  </a:lnTo>
                  <a:lnTo>
                    <a:pt x="199" y="357"/>
                  </a:lnTo>
                  <a:lnTo>
                    <a:pt x="136" y="367"/>
                  </a:lnTo>
                  <a:lnTo>
                    <a:pt x="70" y="373"/>
                  </a:lnTo>
                  <a:lnTo>
                    <a:pt x="0" y="374"/>
                  </a:lnTo>
                  <a:lnTo>
                    <a:pt x="0" y="411"/>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305" name="Freeform 57"/>
            <p:cNvSpPr>
              <a:spLocks/>
            </p:cNvSpPr>
            <p:nvPr/>
          </p:nvSpPr>
          <p:spPr bwMode="auto">
            <a:xfrm>
              <a:off x="525" y="4419"/>
              <a:ext cx="116" cy="69"/>
            </a:xfrm>
            <a:custGeom>
              <a:avLst/>
              <a:gdLst>
                <a:gd name="T0" fmla="*/ 0 w 699"/>
                <a:gd name="T1" fmla="*/ 0 h 411"/>
                <a:gd name="T2" fmla="*/ 0 w 699"/>
                <a:gd name="T3" fmla="*/ 1 h 411"/>
                <a:gd name="T4" fmla="*/ 0 w 699"/>
                <a:gd name="T5" fmla="*/ 2 h 411"/>
                <a:gd name="T6" fmla="*/ 1 w 699"/>
                <a:gd name="T7" fmla="*/ 4 h 411"/>
                <a:gd name="T8" fmla="*/ 2 w 699"/>
                <a:gd name="T9" fmla="*/ 5 h 411"/>
                <a:gd name="T10" fmla="*/ 2 w 699"/>
                <a:gd name="T11" fmla="*/ 6 h 411"/>
                <a:gd name="T12" fmla="*/ 3 w 699"/>
                <a:gd name="T13" fmla="*/ 7 h 411"/>
                <a:gd name="T14" fmla="*/ 5 w 699"/>
                <a:gd name="T15" fmla="*/ 7 h 411"/>
                <a:gd name="T16" fmla="*/ 6 w 699"/>
                <a:gd name="T17" fmla="*/ 8 h 411"/>
                <a:gd name="T18" fmla="*/ 7 w 699"/>
                <a:gd name="T19" fmla="*/ 9 h 411"/>
                <a:gd name="T20" fmla="*/ 9 w 699"/>
                <a:gd name="T21" fmla="*/ 10 h 411"/>
                <a:gd name="T22" fmla="*/ 10 w 699"/>
                <a:gd name="T23" fmla="*/ 10 h 411"/>
                <a:gd name="T24" fmla="*/ 12 w 699"/>
                <a:gd name="T25" fmla="*/ 11 h 411"/>
                <a:gd name="T26" fmla="*/ 14 w 699"/>
                <a:gd name="T27" fmla="*/ 11 h 411"/>
                <a:gd name="T28" fmla="*/ 15 w 699"/>
                <a:gd name="T29" fmla="*/ 11 h 411"/>
                <a:gd name="T30" fmla="*/ 17 w 699"/>
                <a:gd name="T31" fmla="*/ 11 h 411"/>
                <a:gd name="T32" fmla="*/ 19 w 699"/>
                <a:gd name="T33" fmla="*/ 12 h 411"/>
                <a:gd name="T34" fmla="*/ 19 w 699"/>
                <a:gd name="T35" fmla="*/ 11 h 411"/>
                <a:gd name="T36" fmla="*/ 17 w 699"/>
                <a:gd name="T37" fmla="*/ 11 h 411"/>
                <a:gd name="T38" fmla="*/ 15 w 699"/>
                <a:gd name="T39" fmla="*/ 10 h 411"/>
                <a:gd name="T40" fmla="*/ 14 w 699"/>
                <a:gd name="T41" fmla="*/ 10 h 411"/>
                <a:gd name="T42" fmla="*/ 12 w 699"/>
                <a:gd name="T43" fmla="*/ 10 h 411"/>
                <a:gd name="T44" fmla="*/ 10 w 699"/>
                <a:gd name="T45" fmla="*/ 9 h 411"/>
                <a:gd name="T46" fmla="*/ 9 w 699"/>
                <a:gd name="T47" fmla="*/ 9 h 411"/>
                <a:gd name="T48" fmla="*/ 7 w 699"/>
                <a:gd name="T49" fmla="*/ 8 h 411"/>
                <a:gd name="T50" fmla="*/ 6 w 699"/>
                <a:gd name="T51" fmla="*/ 7 h 411"/>
                <a:gd name="T52" fmla="*/ 5 w 699"/>
                <a:gd name="T53" fmla="*/ 7 h 411"/>
                <a:gd name="T54" fmla="*/ 4 w 699"/>
                <a:gd name="T55" fmla="*/ 6 h 411"/>
                <a:gd name="T56" fmla="*/ 3 w 699"/>
                <a:gd name="T57" fmla="*/ 5 h 411"/>
                <a:gd name="T58" fmla="*/ 2 w 699"/>
                <a:gd name="T59" fmla="*/ 4 h 411"/>
                <a:gd name="T60" fmla="*/ 2 w 699"/>
                <a:gd name="T61" fmla="*/ 3 h 411"/>
                <a:gd name="T62" fmla="*/ 1 w 699"/>
                <a:gd name="T63" fmla="*/ 2 h 411"/>
                <a:gd name="T64" fmla="*/ 1 w 699"/>
                <a:gd name="T65" fmla="*/ 1 h 411"/>
                <a:gd name="T66" fmla="*/ 1 w 699"/>
                <a:gd name="T67" fmla="*/ 0 h 411"/>
                <a:gd name="T68" fmla="*/ 0 w 699"/>
                <a:gd name="T69" fmla="*/ 0 h 411"/>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699" h="411">
                  <a:moveTo>
                    <a:pt x="0" y="0"/>
                  </a:moveTo>
                  <a:lnTo>
                    <a:pt x="5" y="43"/>
                  </a:lnTo>
                  <a:lnTo>
                    <a:pt x="15" y="85"/>
                  </a:lnTo>
                  <a:lnTo>
                    <a:pt x="33" y="124"/>
                  </a:lnTo>
                  <a:lnTo>
                    <a:pt x="58" y="164"/>
                  </a:lnTo>
                  <a:lnTo>
                    <a:pt x="87" y="200"/>
                  </a:lnTo>
                  <a:lnTo>
                    <a:pt x="124" y="232"/>
                  </a:lnTo>
                  <a:lnTo>
                    <a:pt x="166" y="264"/>
                  </a:lnTo>
                  <a:lnTo>
                    <a:pt x="210" y="294"/>
                  </a:lnTo>
                  <a:lnTo>
                    <a:pt x="260" y="318"/>
                  </a:lnTo>
                  <a:lnTo>
                    <a:pt x="312" y="341"/>
                  </a:lnTo>
                  <a:lnTo>
                    <a:pt x="370" y="361"/>
                  </a:lnTo>
                  <a:lnTo>
                    <a:pt x="430" y="378"/>
                  </a:lnTo>
                  <a:lnTo>
                    <a:pt x="495" y="391"/>
                  </a:lnTo>
                  <a:lnTo>
                    <a:pt x="560" y="402"/>
                  </a:lnTo>
                  <a:lnTo>
                    <a:pt x="629" y="406"/>
                  </a:lnTo>
                  <a:lnTo>
                    <a:pt x="699" y="411"/>
                  </a:lnTo>
                  <a:lnTo>
                    <a:pt x="699" y="374"/>
                  </a:lnTo>
                  <a:lnTo>
                    <a:pt x="629" y="373"/>
                  </a:lnTo>
                  <a:lnTo>
                    <a:pt x="562" y="367"/>
                  </a:lnTo>
                  <a:lnTo>
                    <a:pt x="500" y="357"/>
                  </a:lnTo>
                  <a:lnTo>
                    <a:pt x="438" y="345"/>
                  </a:lnTo>
                  <a:lnTo>
                    <a:pt x="380" y="327"/>
                  </a:lnTo>
                  <a:lnTo>
                    <a:pt x="325" y="308"/>
                  </a:lnTo>
                  <a:lnTo>
                    <a:pt x="274" y="287"/>
                  </a:lnTo>
                  <a:lnTo>
                    <a:pt x="226" y="261"/>
                  </a:lnTo>
                  <a:lnTo>
                    <a:pt x="183" y="236"/>
                  </a:lnTo>
                  <a:lnTo>
                    <a:pt x="145" y="207"/>
                  </a:lnTo>
                  <a:lnTo>
                    <a:pt x="113" y="175"/>
                  </a:lnTo>
                  <a:lnTo>
                    <a:pt x="87" y="143"/>
                  </a:lnTo>
                  <a:lnTo>
                    <a:pt x="65" y="108"/>
                  </a:lnTo>
                  <a:lnTo>
                    <a:pt x="48" y="74"/>
                  </a:lnTo>
                  <a:lnTo>
                    <a:pt x="40" y="37"/>
                  </a:lnTo>
                  <a:lnTo>
                    <a:pt x="37" y="0"/>
                  </a:lnTo>
                  <a:lnTo>
                    <a:pt x="0"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306" name="Freeform 58"/>
            <p:cNvSpPr>
              <a:spLocks/>
            </p:cNvSpPr>
            <p:nvPr/>
          </p:nvSpPr>
          <p:spPr bwMode="auto">
            <a:xfrm>
              <a:off x="525" y="4351"/>
              <a:ext cx="116" cy="68"/>
            </a:xfrm>
            <a:custGeom>
              <a:avLst/>
              <a:gdLst>
                <a:gd name="T0" fmla="*/ 19 w 699"/>
                <a:gd name="T1" fmla="*/ 0 h 408"/>
                <a:gd name="T2" fmla="*/ 17 w 699"/>
                <a:gd name="T3" fmla="*/ 0 h 408"/>
                <a:gd name="T4" fmla="*/ 15 w 699"/>
                <a:gd name="T5" fmla="*/ 0 h 408"/>
                <a:gd name="T6" fmla="*/ 14 w 699"/>
                <a:gd name="T7" fmla="*/ 1 h 408"/>
                <a:gd name="T8" fmla="*/ 12 w 699"/>
                <a:gd name="T9" fmla="*/ 1 h 408"/>
                <a:gd name="T10" fmla="*/ 10 w 699"/>
                <a:gd name="T11" fmla="*/ 1 h 408"/>
                <a:gd name="T12" fmla="*/ 9 w 699"/>
                <a:gd name="T13" fmla="*/ 2 h 408"/>
                <a:gd name="T14" fmla="*/ 7 w 699"/>
                <a:gd name="T15" fmla="*/ 3 h 408"/>
                <a:gd name="T16" fmla="*/ 6 w 699"/>
                <a:gd name="T17" fmla="*/ 3 h 408"/>
                <a:gd name="T18" fmla="*/ 5 w 699"/>
                <a:gd name="T19" fmla="*/ 4 h 408"/>
                <a:gd name="T20" fmla="*/ 3 w 699"/>
                <a:gd name="T21" fmla="*/ 5 h 408"/>
                <a:gd name="T22" fmla="*/ 2 w 699"/>
                <a:gd name="T23" fmla="*/ 6 h 408"/>
                <a:gd name="T24" fmla="*/ 2 w 699"/>
                <a:gd name="T25" fmla="*/ 7 h 408"/>
                <a:gd name="T26" fmla="*/ 1 w 699"/>
                <a:gd name="T27" fmla="*/ 8 h 408"/>
                <a:gd name="T28" fmla="*/ 0 w 699"/>
                <a:gd name="T29" fmla="*/ 9 h 408"/>
                <a:gd name="T30" fmla="*/ 0 w 699"/>
                <a:gd name="T31" fmla="*/ 10 h 408"/>
                <a:gd name="T32" fmla="*/ 0 w 699"/>
                <a:gd name="T33" fmla="*/ 11 h 408"/>
                <a:gd name="T34" fmla="*/ 1 w 699"/>
                <a:gd name="T35" fmla="*/ 11 h 408"/>
                <a:gd name="T36" fmla="*/ 1 w 699"/>
                <a:gd name="T37" fmla="*/ 10 h 408"/>
                <a:gd name="T38" fmla="*/ 1 w 699"/>
                <a:gd name="T39" fmla="*/ 9 h 408"/>
                <a:gd name="T40" fmla="*/ 2 w 699"/>
                <a:gd name="T41" fmla="*/ 8 h 408"/>
                <a:gd name="T42" fmla="*/ 2 w 699"/>
                <a:gd name="T43" fmla="*/ 8 h 408"/>
                <a:gd name="T44" fmla="*/ 3 w 699"/>
                <a:gd name="T45" fmla="*/ 7 h 408"/>
                <a:gd name="T46" fmla="*/ 4 w 699"/>
                <a:gd name="T47" fmla="*/ 6 h 408"/>
                <a:gd name="T48" fmla="*/ 5 w 699"/>
                <a:gd name="T49" fmla="*/ 5 h 408"/>
                <a:gd name="T50" fmla="*/ 6 w 699"/>
                <a:gd name="T51" fmla="*/ 4 h 408"/>
                <a:gd name="T52" fmla="*/ 7 w 699"/>
                <a:gd name="T53" fmla="*/ 4 h 408"/>
                <a:gd name="T54" fmla="*/ 9 w 699"/>
                <a:gd name="T55" fmla="*/ 3 h 408"/>
                <a:gd name="T56" fmla="*/ 10 w 699"/>
                <a:gd name="T57" fmla="*/ 2 h 408"/>
                <a:gd name="T58" fmla="*/ 12 w 699"/>
                <a:gd name="T59" fmla="*/ 2 h 408"/>
                <a:gd name="T60" fmla="*/ 14 w 699"/>
                <a:gd name="T61" fmla="*/ 2 h 408"/>
                <a:gd name="T62" fmla="*/ 15 w 699"/>
                <a:gd name="T63" fmla="*/ 1 h 408"/>
                <a:gd name="T64" fmla="*/ 17 w 699"/>
                <a:gd name="T65" fmla="*/ 1 h 408"/>
                <a:gd name="T66" fmla="*/ 19 w 699"/>
                <a:gd name="T67" fmla="*/ 1 h 408"/>
                <a:gd name="T68" fmla="*/ 19 w 699"/>
                <a:gd name="T69" fmla="*/ 0 h 408"/>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699" h="408">
                  <a:moveTo>
                    <a:pt x="699" y="0"/>
                  </a:moveTo>
                  <a:lnTo>
                    <a:pt x="629" y="4"/>
                  </a:lnTo>
                  <a:lnTo>
                    <a:pt x="560" y="9"/>
                  </a:lnTo>
                  <a:lnTo>
                    <a:pt x="495" y="18"/>
                  </a:lnTo>
                  <a:lnTo>
                    <a:pt x="430" y="32"/>
                  </a:lnTo>
                  <a:lnTo>
                    <a:pt x="370" y="48"/>
                  </a:lnTo>
                  <a:lnTo>
                    <a:pt x="312" y="68"/>
                  </a:lnTo>
                  <a:lnTo>
                    <a:pt x="260" y="93"/>
                  </a:lnTo>
                  <a:lnTo>
                    <a:pt x="210" y="117"/>
                  </a:lnTo>
                  <a:lnTo>
                    <a:pt x="166" y="146"/>
                  </a:lnTo>
                  <a:lnTo>
                    <a:pt x="124" y="177"/>
                  </a:lnTo>
                  <a:lnTo>
                    <a:pt x="87" y="211"/>
                  </a:lnTo>
                  <a:lnTo>
                    <a:pt x="58" y="246"/>
                  </a:lnTo>
                  <a:lnTo>
                    <a:pt x="33" y="285"/>
                  </a:lnTo>
                  <a:lnTo>
                    <a:pt x="15" y="325"/>
                  </a:lnTo>
                  <a:lnTo>
                    <a:pt x="5" y="366"/>
                  </a:lnTo>
                  <a:lnTo>
                    <a:pt x="0" y="408"/>
                  </a:lnTo>
                  <a:lnTo>
                    <a:pt x="37" y="408"/>
                  </a:lnTo>
                  <a:lnTo>
                    <a:pt x="40" y="371"/>
                  </a:lnTo>
                  <a:lnTo>
                    <a:pt x="48" y="335"/>
                  </a:lnTo>
                  <a:lnTo>
                    <a:pt x="65" y="300"/>
                  </a:lnTo>
                  <a:lnTo>
                    <a:pt x="87" y="268"/>
                  </a:lnTo>
                  <a:lnTo>
                    <a:pt x="113" y="234"/>
                  </a:lnTo>
                  <a:lnTo>
                    <a:pt x="145" y="204"/>
                  </a:lnTo>
                  <a:lnTo>
                    <a:pt x="183" y="175"/>
                  </a:lnTo>
                  <a:lnTo>
                    <a:pt x="226" y="149"/>
                  </a:lnTo>
                  <a:lnTo>
                    <a:pt x="274" y="124"/>
                  </a:lnTo>
                  <a:lnTo>
                    <a:pt x="325" y="103"/>
                  </a:lnTo>
                  <a:lnTo>
                    <a:pt x="380" y="83"/>
                  </a:lnTo>
                  <a:lnTo>
                    <a:pt x="438" y="66"/>
                  </a:lnTo>
                  <a:lnTo>
                    <a:pt x="500" y="53"/>
                  </a:lnTo>
                  <a:lnTo>
                    <a:pt x="562" y="44"/>
                  </a:lnTo>
                  <a:lnTo>
                    <a:pt x="629" y="38"/>
                  </a:lnTo>
                  <a:lnTo>
                    <a:pt x="699" y="37"/>
                  </a:lnTo>
                  <a:lnTo>
                    <a:pt x="699"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grpSp>
        <p:nvGrpSpPr>
          <p:cNvPr id="21563" name="Group 59"/>
          <p:cNvGrpSpPr>
            <a:grpSpLocks/>
          </p:cNvGrpSpPr>
          <p:nvPr/>
        </p:nvGrpSpPr>
        <p:grpSpPr bwMode="auto">
          <a:xfrm>
            <a:off x="3886200" y="381000"/>
            <a:ext cx="928688" cy="1255713"/>
            <a:chOff x="641" y="3007"/>
            <a:chExt cx="585" cy="791"/>
          </a:xfrm>
        </p:grpSpPr>
        <p:sp>
          <p:nvSpPr>
            <p:cNvPr id="11275" name="Freeform 60"/>
            <p:cNvSpPr>
              <a:spLocks/>
            </p:cNvSpPr>
            <p:nvPr/>
          </p:nvSpPr>
          <p:spPr bwMode="auto">
            <a:xfrm>
              <a:off x="644" y="3009"/>
              <a:ext cx="580" cy="594"/>
            </a:xfrm>
            <a:custGeom>
              <a:avLst/>
              <a:gdLst>
                <a:gd name="T0" fmla="*/ 17 w 3476"/>
                <a:gd name="T1" fmla="*/ 48 h 3559"/>
                <a:gd name="T2" fmla="*/ 20 w 3476"/>
                <a:gd name="T3" fmla="*/ 44 h 3559"/>
                <a:gd name="T4" fmla="*/ 23 w 3476"/>
                <a:gd name="T5" fmla="*/ 41 h 3559"/>
                <a:gd name="T6" fmla="*/ 26 w 3476"/>
                <a:gd name="T7" fmla="*/ 38 h 3559"/>
                <a:gd name="T8" fmla="*/ 30 w 3476"/>
                <a:gd name="T9" fmla="*/ 36 h 3559"/>
                <a:gd name="T10" fmla="*/ 34 w 3476"/>
                <a:gd name="T11" fmla="*/ 33 h 3559"/>
                <a:gd name="T12" fmla="*/ 38 w 3476"/>
                <a:gd name="T13" fmla="*/ 32 h 3559"/>
                <a:gd name="T14" fmla="*/ 42 w 3476"/>
                <a:gd name="T15" fmla="*/ 31 h 3559"/>
                <a:gd name="T16" fmla="*/ 45 w 3476"/>
                <a:gd name="T17" fmla="*/ 30 h 3559"/>
                <a:gd name="T18" fmla="*/ 49 w 3476"/>
                <a:gd name="T19" fmla="*/ 30 h 3559"/>
                <a:gd name="T20" fmla="*/ 52 w 3476"/>
                <a:gd name="T21" fmla="*/ 31 h 3559"/>
                <a:gd name="T22" fmla="*/ 55 w 3476"/>
                <a:gd name="T23" fmla="*/ 32 h 3559"/>
                <a:gd name="T24" fmla="*/ 58 w 3476"/>
                <a:gd name="T25" fmla="*/ 34 h 3559"/>
                <a:gd name="T26" fmla="*/ 60 w 3476"/>
                <a:gd name="T27" fmla="*/ 36 h 3559"/>
                <a:gd name="T28" fmla="*/ 61 w 3476"/>
                <a:gd name="T29" fmla="*/ 38 h 3559"/>
                <a:gd name="T30" fmla="*/ 62 w 3476"/>
                <a:gd name="T31" fmla="*/ 41 h 3559"/>
                <a:gd name="T32" fmla="*/ 63 w 3476"/>
                <a:gd name="T33" fmla="*/ 45 h 3559"/>
                <a:gd name="T34" fmla="*/ 62 w 3476"/>
                <a:gd name="T35" fmla="*/ 48 h 3559"/>
                <a:gd name="T36" fmla="*/ 60 w 3476"/>
                <a:gd name="T37" fmla="*/ 51 h 3559"/>
                <a:gd name="T38" fmla="*/ 57 w 3476"/>
                <a:gd name="T39" fmla="*/ 55 h 3559"/>
                <a:gd name="T40" fmla="*/ 53 w 3476"/>
                <a:gd name="T41" fmla="*/ 57 h 3559"/>
                <a:gd name="T42" fmla="*/ 49 w 3476"/>
                <a:gd name="T43" fmla="*/ 60 h 3559"/>
                <a:gd name="T44" fmla="*/ 45 w 3476"/>
                <a:gd name="T45" fmla="*/ 62 h 3559"/>
                <a:gd name="T46" fmla="*/ 40 w 3476"/>
                <a:gd name="T47" fmla="*/ 64 h 3559"/>
                <a:gd name="T48" fmla="*/ 35 w 3476"/>
                <a:gd name="T49" fmla="*/ 65 h 3559"/>
                <a:gd name="T50" fmla="*/ 31 w 3476"/>
                <a:gd name="T51" fmla="*/ 66 h 3559"/>
                <a:gd name="T52" fmla="*/ 27 w 3476"/>
                <a:gd name="T53" fmla="*/ 67 h 3559"/>
                <a:gd name="T54" fmla="*/ 48 w 3476"/>
                <a:gd name="T55" fmla="*/ 99 h 3559"/>
                <a:gd name="T56" fmla="*/ 58 w 3476"/>
                <a:gd name="T57" fmla="*/ 78 h 3559"/>
                <a:gd name="T58" fmla="*/ 62 w 3476"/>
                <a:gd name="T59" fmla="*/ 77 h 3559"/>
                <a:gd name="T60" fmla="*/ 66 w 3476"/>
                <a:gd name="T61" fmla="*/ 77 h 3559"/>
                <a:gd name="T62" fmla="*/ 70 w 3476"/>
                <a:gd name="T63" fmla="*/ 76 h 3559"/>
                <a:gd name="T64" fmla="*/ 74 w 3476"/>
                <a:gd name="T65" fmla="*/ 75 h 3559"/>
                <a:gd name="T66" fmla="*/ 79 w 3476"/>
                <a:gd name="T67" fmla="*/ 73 h 3559"/>
                <a:gd name="T68" fmla="*/ 84 w 3476"/>
                <a:gd name="T69" fmla="*/ 70 h 3559"/>
                <a:gd name="T70" fmla="*/ 88 w 3476"/>
                <a:gd name="T71" fmla="*/ 65 h 3559"/>
                <a:gd name="T72" fmla="*/ 92 w 3476"/>
                <a:gd name="T73" fmla="*/ 60 h 3559"/>
                <a:gd name="T74" fmla="*/ 94 w 3476"/>
                <a:gd name="T75" fmla="*/ 54 h 3559"/>
                <a:gd name="T76" fmla="*/ 96 w 3476"/>
                <a:gd name="T77" fmla="*/ 48 h 3559"/>
                <a:gd name="T78" fmla="*/ 97 w 3476"/>
                <a:gd name="T79" fmla="*/ 41 h 3559"/>
                <a:gd name="T80" fmla="*/ 96 w 3476"/>
                <a:gd name="T81" fmla="*/ 35 h 3559"/>
                <a:gd name="T82" fmla="*/ 95 w 3476"/>
                <a:gd name="T83" fmla="*/ 28 h 3559"/>
                <a:gd name="T84" fmla="*/ 93 w 3476"/>
                <a:gd name="T85" fmla="*/ 22 h 3559"/>
                <a:gd name="T86" fmla="*/ 89 w 3476"/>
                <a:gd name="T87" fmla="*/ 17 h 3559"/>
                <a:gd name="T88" fmla="*/ 82 w 3476"/>
                <a:gd name="T89" fmla="*/ 11 h 3559"/>
                <a:gd name="T90" fmla="*/ 73 w 3476"/>
                <a:gd name="T91" fmla="*/ 6 h 3559"/>
                <a:gd name="T92" fmla="*/ 63 w 3476"/>
                <a:gd name="T93" fmla="*/ 2 h 3559"/>
                <a:gd name="T94" fmla="*/ 54 w 3476"/>
                <a:gd name="T95" fmla="*/ 0 h 3559"/>
                <a:gd name="T96" fmla="*/ 45 w 3476"/>
                <a:gd name="T97" fmla="*/ 0 h 3559"/>
                <a:gd name="T98" fmla="*/ 36 w 3476"/>
                <a:gd name="T99" fmla="*/ 2 h 3559"/>
                <a:gd name="T100" fmla="*/ 27 w 3476"/>
                <a:gd name="T101" fmla="*/ 5 h 3559"/>
                <a:gd name="T102" fmla="*/ 19 w 3476"/>
                <a:gd name="T103" fmla="*/ 9 h 3559"/>
                <a:gd name="T104" fmla="*/ 12 w 3476"/>
                <a:gd name="T105" fmla="*/ 15 h 3559"/>
                <a:gd name="T106" fmla="*/ 6 w 3476"/>
                <a:gd name="T107" fmla="*/ 21 h 3559"/>
                <a:gd name="T108" fmla="*/ 0 w 3476"/>
                <a:gd name="T109" fmla="*/ 29 h 3559"/>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3476" h="3559">
                  <a:moveTo>
                    <a:pt x="0" y="1044"/>
                  </a:moveTo>
                  <a:lnTo>
                    <a:pt x="562" y="1776"/>
                  </a:lnTo>
                  <a:lnTo>
                    <a:pt x="599" y="1726"/>
                  </a:lnTo>
                  <a:lnTo>
                    <a:pt x="637" y="1677"/>
                  </a:lnTo>
                  <a:lnTo>
                    <a:pt x="674" y="1631"/>
                  </a:lnTo>
                  <a:lnTo>
                    <a:pt x="710" y="1588"/>
                  </a:lnTo>
                  <a:lnTo>
                    <a:pt x="747" y="1546"/>
                  </a:lnTo>
                  <a:lnTo>
                    <a:pt x="785" y="1507"/>
                  </a:lnTo>
                  <a:lnTo>
                    <a:pt x="823" y="1470"/>
                  </a:lnTo>
                  <a:lnTo>
                    <a:pt x="862" y="1433"/>
                  </a:lnTo>
                  <a:lnTo>
                    <a:pt x="902" y="1399"/>
                  </a:lnTo>
                  <a:lnTo>
                    <a:pt x="943" y="1367"/>
                  </a:lnTo>
                  <a:lnTo>
                    <a:pt x="986" y="1335"/>
                  </a:lnTo>
                  <a:lnTo>
                    <a:pt x="1029" y="1306"/>
                  </a:lnTo>
                  <a:lnTo>
                    <a:pt x="1074" y="1277"/>
                  </a:lnTo>
                  <a:lnTo>
                    <a:pt x="1122" y="1251"/>
                  </a:lnTo>
                  <a:lnTo>
                    <a:pt x="1170" y="1225"/>
                  </a:lnTo>
                  <a:lnTo>
                    <a:pt x="1220" y="1199"/>
                  </a:lnTo>
                  <a:lnTo>
                    <a:pt x="1267" y="1180"/>
                  </a:lnTo>
                  <a:lnTo>
                    <a:pt x="1311" y="1161"/>
                  </a:lnTo>
                  <a:lnTo>
                    <a:pt x="1357" y="1145"/>
                  </a:lnTo>
                  <a:lnTo>
                    <a:pt x="1403" y="1131"/>
                  </a:lnTo>
                  <a:lnTo>
                    <a:pt x="1449" y="1119"/>
                  </a:lnTo>
                  <a:lnTo>
                    <a:pt x="1493" y="1109"/>
                  </a:lnTo>
                  <a:lnTo>
                    <a:pt x="1538" y="1101"/>
                  </a:lnTo>
                  <a:lnTo>
                    <a:pt x="1581" y="1095"/>
                  </a:lnTo>
                  <a:lnTo>
                    <a:pt x="1625" y="1092"/>
                  </a:lnTo>
                  <a:lnTo>
                    <a:pt x="1667" y="1090"/>
                  </a:lnTo>
                  <a:lnTo>
                    <a:pt x="1709" y="1090"/>
                  </a:lnTo>
                  <a:lnTo>
                    <a:pt x="1752" y="1093"/>
                  </a:lnTo>
                  <a:lnTo>
                    <a:pt x="1791" y="1096"/>
                  </a:lnTo>
                  <a:lnTo>
                    <a:pt x="1831" y="1103"/>
                  </a:lnTo>
                  <a:lnTo>
                    <a:pt x="1869" y="1111"/>
                  </a:lnTo>
                  <a:lnTo>
                    <a:pt x="1906" y="1122"/>
                  </a:lnTo>
                  <a:lnTo>
                    <a:pt x="1940" y="1135"/>
                  </a:lnTo>
                  <a:lnTo>
                    <a:pt x="1975" y="1150"/>
                  </a:lnTo>
                  <a:lnTo>
                    <a:pt x="2007" y="1165"/>
                  </a:lnTo>
                  <a:lnTo>
                    <a:pt x="2037" y="1183"/>
                  </a:lnTo>
                  <a:lnTo>
                    <a:pt x="2066" y="1203"/>
                  </a:lnTo>
                  <a:lnTo>
                    <a:pt x="2094" y="1226"/>
                  </a:lnTo>
                  <a:lnTo>
                    <a:pt x="2120" y="1251"/>
                  </a:lnTo>
                  <a:lnTo>
                    <a:pt x="2143" y="1276"/>
                  </a:lnTo>
                  <a:lnTo>
                    <a:pt x="2165" y="1305"/>
                  </a:lnTo>
                  <a:lnTo>
                    <a:pt x="2182" y="1334"/>
                  </a:lnTo>
                  <a:lnTo>
                    <a:pt x="2200" y="1367"/>
                  </a:lnTo>
                  <a:lnTo>
                    <a:pt x="2214" y="1400"/>
                  </a:lnTo>
                  <a:lnTo>
                    <a:pt x="2226" y="1435"/>
                  </a:lnTo>
                  <a:lnTo>
                    <a:pt x="2236" y="1473"/>
                  </a:lnTo>
                  <a:lnTo>
                    <a:pt x="2243" y="1513"/>
                  </a:lnTo>
                  <a:lnTo>
                    <a:pt x="2246" y="1554"/>
                  </a:lnTo>
                  <a:lnTo>
                    <a:pt x="2246" y="1597"/>
                  </a:lnTo>
                  <a:lnTo>
                    <a:pt x="2240" y="1642"/>
                  </a:lnTo>
                  <a:lnTo>
                    <a:pt x="2230" y="1683"/>
                  </a:lnTo>
                  <a:lnTo>
                    <a:pt x="2214" y="1725"/>
                  </a:lnTo>
                  <a:lnTo>
                    <a:pt x="2196" y="1766"/>
                  </a:lnTo>
                  <a:lnTo>
                    <a:pt x="2172" y="1807"/>
                  </a:lnTo>
                  <a:lnTo>
                    <a:pt x="2144" y="1847"/>
                  </a:lnTo>
                  <a:lnTo>
                    <a:pt x="2113" y="1884"/>
                  </a:lnTo>
                  <a:lnTo>
                    <a:pt x="2079" y="1921"/>
                  </a:lnTo>
                  <a:lnTo>
                    <a:pt x="2042" y="1957"/>
                  </a:lnTo>
                  <a:lnTo>
                    <a:pt x="2000" y="1993"/>
                  </a:lnTo>
                  <a:lnTo>
                    <a:pt x="1957" y="2027"/>
                  </a:lnTo>
                  <a:lnTo>
                    <a:pt x="1911" y="2060"/>
                  </a:lnTo>
                  <a:lnTo>
                    <a:pt x="1863" y="2092"/>
                  </a:lnTo>
                  <a:lnTo>
                    <a:pt x="1813" y="2122"/>
                  </a:lnTo>
                  <a:lnTo>
                    <a:pt x="1762" y="2151"/>
                  </a:lnTo>
                  <a:lnTo>
                    <a:pt x="1709" y="2179"/>
                  </a:lnTo>
                  <a:lnTo>
                    <a:pt x="1654" y="2205"/>
                  </a:lnTo>
                  <a:lnTo>
                    <a:pt x="1600" y="2229"/>
                  </a:lnTo>
                  <a:lnTo>
                    <a:pt x="1543" y="2253"/>
                  </a:lnTo>
                  <a:lnTo>
                    <a:pt x="1487" y="2274"/>
                  </a:lnTo>
                  <a:lnTo>
                    <a:pt x="1430" y="2294"/>
                  </a:lnTo>
                  <a:lnTo>
                    <a:pt x="1374" y="2311"/>
                  </a:lnTo>
                  <a:lnTo>
                    <a:pt x="1318" y="2328"/>
                  </a:lnTo>
                  <a:lnTo>
                    <a:pt x="1261" y="2343"/>
                  </a:lnTo>
                  <a:lnTo>
                    <a:pt x="1205" y="2356"/>
                  </a:lnTo>
                  <a:lnTo>
                    <a:pt x="1152" y="2367"/>
                  </a:lnTo>
                  <a:lnTo>
                    <a:pt x="1100" y="2376"/>
                  </a:lnTo>
                  <a:lnTo>
                    <a:pt x="1047" y="2384"/>
                  </a:lnTo>
                  <a:lnTo>
                    <a:pt x="999" y="2389"/>
                  </a:lnTo>
                  <a:lnTo>
                    <a:pt x="950" y="2392"/>
                  </a:lnTo>
                  <a:lnTo>
                    <a:pt x="905" y="2393"/>
                  </a:lnTo>
                  <a:lnTo>
                    <a:pt x="1274" y="3559"/>
                  </a:lnTo>
                  <a:lnTo>
                    <a:pt x="1733" y="3559"/>
                  </a:lnTo>
                  <a:lnTo>
                    <a:pt x="1983" y="2787"/>
                  </a:lnTo>
                  <a:lnTo>
                    <a:pt x="2030" y="2787"/>
                  </a:lnTo>
                  <a:lnTo>
                    <a:pt x="2079" y="2784"/>
                  </a:lnTo>
                  <a:lnTo>
                    <a:pt x="2127" y="2782"/>
                  </a:lnTo>
                  <a:lnTo>
                    <a:pt x="2177" y="2780"/>
                  </a:lnTo>
                  <a:lnTo>
                    <a:pt x="2226" y="2774"/>
                  </a:lnTo>
                  <a:lnTo>
                    <a:pt x="2276" y="2769"/>
                  </a:lnTo>
                  <a:lnTo>
                    <a:pt x="2326" y="2763"/>
                  </a:lnTo>
                  <a:lnTo>
                    <a:pt x="2377" y="2755"/>
                  </a:lnTo>
                  <a:lnTo>
                    <a:pt x="2425" y="2748"/>
                  </a:lnTo>
                  <a:lnTo>
                    <a:pt x="2475" y="2739"/>
                  </a:lnTo>
                  <a:lnTo>
                    <a:pt x="2525" y="2726"/>
                  </a:lnTo>
                  <a:lnTo>
                    <a:pt x="2573" y="2715"/>
                  </a:lnTo>
                  <a:lnTo>
                    <a:pt x="2621" y="2703"/>
                  </a:lnTo>
                  <a:lnTo>
                    <a:pt x="2666" y="2688"/>
                  </a:lnTo>
                  <a:lnTo>
                    <a:pt x="2713" y="2673"/>
                  </a:lnTo>
                  <a:lnTo>
                    <a:pt x="2757" y="2655"/>
                  </a:lnTo>
                  <a:lnTo>
                    <a:pt x="2826" y="2625"/>
                  </a:lnTo>
                  <a:lnTo>
                    <a:pt x="2891" y="2588"/>
                  </a:lnTo>
                  <a:lnTo>
                    <a:pt x="2954" y="2548"/>
                  </a:lnTo>
                  <a:lnTo>
                    <a:pt x="3013" y="2502"/>
                  </a:lnTo>
                  <a:lnTo>
                    <a:pt x="3070" y="2452"/>
                  </a:lnTo>
                  <a:lnTo>
                    <a:pt x="3121" y="2399"/>
                  </a:lnTo>
                  <a:lnTo>
                    <a:pt x="3172" y="2342"/>
                  </a:lnTo>
                  <a:lnTo>
                    <a:pt x="3216" y="2282"/>
                  </a:lnTo>
                  <a:lnTo>
                    <a:pt x="3259" y="2217"/>
                  </a:lnTo>
                  <a:lnTo>
                    <a:pt x="3298" y="2150"/>
                  </a:lnTo>
                  <a:lnTo>
                    <a:pt x="3332" y="2081"/>
                  </a:lnTo>
                  <a:lnTo>
                    <a:pt x="3364" y="2009"/>
                  </a:lnTo>
                  <a:lnTo>
                    <a:pt x="3392" y="1936"/>
                  </a:lnTo>
                  <a:lnTo>
                    <a:pt x="3416" y="1861"/>
                  </a:lnTo>
                  <a:lnTo>
                    <a:pt x="3434" y="1784"/>
                  </a:lnTo>
                  <a:lnTo>
                    <a:pt x="3451" y="1706"/>
                  </a:lnTo>
                  <a:lnTo>
                    <a:pt x="3465" y="1629"/>
                  </a:lnTo>
                  <a:lnTo>
                    <a:pt x="3473" y="1550"/>
                  </a:lnTo>
                  <a:lnTo>
                    <a:pt x="3476" y="1472"/>
                  </a:lnTo>
                  <a:lnTo>
                    <a:pt x="3476" y="1393"/>
                  </a:lnTo>
                  <a:lnTo>
                    <a:pt x="3473" y="1316"/>
                  </a:lnTo>
                  <a:lnTo>
                    <a:pt x="3465" y="1238"/>
                  </a:lnTo>
                  <a:lnTo>
                    <a:pt x="3451" y="1161"/>
                  </a:lnTo>
                  <a:lnTo>
                    <a:pt x="3434" y="1086"/>
                  </a:lnTo>
                  <a:lnTo>
                    <a:pt x="3414" y="1014"/>
                  </a:lnTo>
                  <a:lnTo>
                    <a:pt x="3388" y="942"/>
                  </a:lnTo>
                  <a:lnTo>
                    <a:pt x="3359" y="872"/>
                  </a:lnTo>
                  <a:lnTo>
                    <a:pt x="3324" y="805"/>
                  </a:lnTo>
                  <a:lnTo>
                    <a:pt x="3285" y="742"/>
                  </a:lnTo>
                  <a:lnTo>
                    <a:pt x="3241" y="682"/>
                  </a:lnTo>
                  <a:lnTo>
                    <a:pt x="3192" y="625"/>
                  </a:lnTo>
                  <a:lnTo>
                    <a:pt x="3140" y="571"/>
                  </a:lnTo>
                  <a:lnTo>
                    <a:pt x="3035" y="480"/>
                  </a:lnTo>
                  <a:lnTo>
                    <a:pt x="2931" y="397"/>
                  </a:lnTo>
                  <a:lnTo>
                    <a:pt x="2825" y="324"/>
                  </a:lnTo>
                  <a:lnTo>
                    <a:pt x="2716" y="257"/>
                  </a:lnTo>
                  <a:lnTo>
                    <a:pt x="2607" y="199"/>
                  </a:lnTo>
                  <a:lnTo>
                    <a:pt x="2498" y="150"/>
                  </a:lnTo>
                  <a:lnTo>
                    <a:pt x="2387" y="107"/>
                  </a:lnTo>
                  <a:lnTo>
                    <a:pt x="2276" y="72"/>
                  </a:lnTo>
                  <a:lnTo>
                    <a:pt x="2165" y="43"/>
                  </a:lnTo>
                  <a:lnTo>
                    <a:pt x="2054" y="23"/>
                  </a:lnTo>
                  <a:lnTo>
                    <a:pt x="1941" y="8"/>
                  </a:lnTo>
                  <a:lnTo>
                    <a:pt x="1831" y="2"/>
                  </a:lnTo>
                  <a:lnTo>
                    <a:pt x="1722" y="0"/>
                  </a:lnTo>
                  <a:lnTo>
                    <a:pt x="1613" y="7"/>
                  </a:lnTo>
                  <a:lnTo>
                    <a:pt x="1502" y="20"/>
                  </a:lnTo>
                  <a:lnTo>
                    <a:pt x="1396" y="38"/>
                  </a:lnTo>
                  <a:lnTo>
                    <a:pt x="1289" y="63"/>
                  </a:lnTo>
                  <a:lnTo>
                    <a:pt x="1184" y="93"/>
                  </a:lnTo>
                  <a:lnTo>
                    <a:pt x="1082" y="130"/>
                  </a:lnTo>
                  <a:lnTo>
                    <a:pt x="980" y="172"/>
                  </a:lnTo>
                  <a:lnTo>
                    <a:pt x="883" y="218"/>
                  </a:lnTo>
                  <a:lnTo>
                    <a:pt x="786" y="271"/>
                  </a:lnTo>
                  <a:lnTo>
                    <a:pt x="692" y="327"/>
                  </a:lnTo>
                  <a:lnTo>
                    <a:pt x="602" y="391"/>
                  </a:lnTo>
                  <a:lnTo>
                    <a:pt x="514" y="456"/>
                  </a:lnTo>
                  <a:lnTo>
                    <a:pt x="429" y="529"/>
                  </a:lnTo>
                  <a:lnTo>
                    <a:pt x="348" y="604"/>
                  </a:lnTo>
                  <a:lnTo>
                    <a:pt x="270" y="684"/>
                  </a:lnTo>
                  <a:lnTo>
                    <a:pt x="196" y="769"/>
                  </a:lnTo>
                  <a:lnTo>
                    <a:pt x="126" y="857"/>
                  </a:lnTo>
                  <a:lnTo>
                    <a:pt x="60" y="949"/>
                  </a:lnTo>
                  <a:lnTo>
                    <a:pt x="0" y="1044"/>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276" name="Freeform 61"/>
            <p:cNvSpPr>
              <a:spLocks/>
            </p:cNvSpPr>
            <p:nvPr/>
          </p:nvSpPr>
          <p:spPr bwMode="auto">
            <a:xfrm>
              <a:off x="642" y="3182"/>
              <a:ext cx="99" cy="129"/>
            </a:xfrm>
            <a:custGeom>
              <a:avLst/>
              <a:gdLst>
                <a:gd name="T0" fmla="*/ 16 w 591"/>
                <a:gd name="T1" fmla="*/ 20 h 773"/>
                <a:gd name="T2" fmla="*/ 17 w 591"/>
                <a:gd name="T3" fmla="*/ 20 h 773"/>
                <a:gd name="T4" fmla="*/ 1 w 591"/>
                <a:gd name="T5" fmla="*/ 0 h 773"/>
                <a:gd name="T6" fmla="*/ 0 w 591"/>
                <a:gd name="T7" fmla="*/ 1 h 773"/>
                <a:gd name="T8" fmla="*/ 16 w 591"/>
                <a:gd name="T9" fmla="*/ 21 h 773"/>
                <a:gd name="T10" fmla="*/ 17 w 591"/>
                <a:gd name="T11" fmla="*/ 21 h 773"/>
                <a:gd name="T12" fmla="*/ 16 w 591"/>
                <a:gd name="T13" fmla="*/ 21 h 773"/>
                <a:gd name="T14" fmla="*/ 16 w 591"/>
                <a:gd name="T15" fmla="*/ 22 h 773"/>
                <a:gd name="T16" fmla="*/ 17 w 591"/>
                <a:gd name="T17" fmla="*/ 21 h 773"/>
                <a:gd name="T18" fmla="*/ 16 w 591"/>
                <a:gd name="T19" fmla="*/ 20 h 773"/>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591" h="773">
                  <a:moveTo>
                    <a:pt x="562" y="732"/>
                  </a:moveTo>
                  <a:lnTo>
                    <a:pt x="591" y="732"/>
                  </a:lnTo>
                  <a:lnTo>
                    <a:pt x="29" y="0"/>
                  </a:lnTo>
                  <a:lnTo>
                    <a:pt x="0" y="20"/>
                  </a:lnTo>
                  <a:lnTo>
                    <a:pt x="562" y="754"/>
                  </a:lnTo>
                  <a:lnTo>
                    <a:pt x="591" y="754"/>
                  </a:lnTo>
                  <a:lnTo>
                    <a:pt x="562" y="754"/>
                  </a:lnTo>
                  <a:lnTo>
                    <a:pt x="576" y="773"/>
                  </a:lnTo>
                  <a:lnTo>
                    <a:pt x="591" y="754"/>
                  </a:lnTo>
                  <a:lnTo>
                    <a:pt x="562" y="732"/>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277" name="Freeform 62"/>
            <p:cNvSpPr>
              <a:spLocks/>
            </p:cNvSpPr>
            <p:nvPr/>
          </p:nvSpPr>
          <p:spPr bwMode="auto">
            <a:xfrm>
              <a:off x="736" y="3207"/>
              <a:ext cx="113" cy="100"/>
            </a:xfrm>
            <a:custGeom>
              <a:avLst/>
              <a:gdLst>
                <a:gd name="T0" fmla="*/ 18 w 679"/>
                <a:gd name="T1" fmla="*/ 0 h 605"/>
                <a:gd name="T2" fmla="*/ 17 w 679"/>
                <a:gd name="T3" fmla="*/ 1 h 605"/>
                <a:gd name="T4" fmla="*/ 16 w 679"/>
                <a:gd name="T5" fmla="*/ 1 h 605"/>
                <a:gd name="T6" fmla="*/ 14 w 679"/>
                <a:gd name="T7" fmla="*/ 2 h 605"/>
                <a:gd name="T8" fmla="*/ 13 w 679"/>
                <a:gd name="T9" fmla="*/ 3 h 605"/>
                <a:gd name="T10" fmla="*/ 12 w 679"/>
                <a:gd name="T11" fmla="*/ 4 h 605"/>
                <a:gd name="T12" fmla="*/ 11 w 679"/>
                <a:gd name="T13" fmla="*/ 5 h 605"/>
                <a:gd name="T14" fmla="*/ 9 w 679"/>
                <a:gd name="T15" fmla="*/ 5 h 605"/>
                <a:gd name="T16" fmla="*/ 8 w 679"/>
                <a:gd name="T17" fmla="*/ 6 h 605"/>
                <a:gd name="T18" fmla="*/ 7 w 679"/>
                <a:gd name="T19" fmla="*/ 7 h 605"/>
                <a:gd name="T20" fmla="*/ 6 w 679"/>
                <a:gd name="T21" fmla="*/ 9 h 605"/>
                <a:gd name="T22" fmla="*/ 5 w 679"/>
                <a:gd name="T23" fmla="*/ 10 h 605"/>
                <a:gd name="T24" fmla="*/ 4 w 679"/>
                <a:gd name="T25" fmla="*/ 11 h 605"/>
                <a:gd name="T26" fmla="*/ 3 w 679"/>
                <a:gd name="T27" fmla="*/ 12 h 605"/>
                <a:gd name="T28" fmla="*/ 2 w 679"/>
                <a:gd name="T29" fmla="*/ 13 h 605"/>
                <a:gd name="T30" fmla="*/ 1 w 679"/>
                <a:gd name="T31" fmla="*/ 15 h 605"/>
                <a:gd name="T32" fmla="*/ 0 w 679"/>
                <a:gd name="T33" fmla="*/ 16 h 605"/>
                <a:gd name="T34" fmla="*/ 1 w 679"/>
                <a:gd name="T35" fmla="*/ 17 h 605"/>
                <a:gd name="T36" fmla="*/ 2 w 679"/>
                <a:gd name="T37" fmla="*/ 15 h 605"/>
                <a:gd name="T38" fmla="*/ 3 w 679"/>
                <a:gd name="T39" fmla="*/ 14 h 605"/>
                <a:gd name="T40" fmla="*/ 4 w 679"/>
                <a:gd name="T41" fmla="*/ 13 h 605"/>
                <a:gd name="T42" fmla="*/ 5 w 679"/>
                <a:gd name="T43" fmla="*/ 11 h 605"/>
                <a:gd name="T44" fmla="*/ 6 w 679"/>
                <a:gd name="T45" fmla="*/ 10 h 605"/>
                <a:gd name="T46" fmla="*/ 7 w 679"/>
                <a:gd name="T47" fmla="*/ 9 h 605"/>
                <a:gd name="T48" fmla="*/ 8 w 679"/>
                <a:gd name="T49" fmla="*/ 8 h 605"/>
                <a:gd name="T50" fmla="*/ 9 w 679"/>
                <a:gd name="T51" fmla="*/ 7 h 605"/>
                <a:gd name="T52" fmla="*/ 10 w 679"/>
                <a:gd name="T53" fmla="*/ 6 h 605"/>
                <a:gd name="T54" fmla="*/ 11 w 679"/>
                <a:gd name="T55" fmla="*/ 5 h 605"/>
                <a:gd name="T56" fmla="*/ 12 w 679"/>
                <a:gd name="T57" fmla="*/ 4 h 605"/>
                <a:gd name="T58" fmla="*/ 14 w 679"/>
                <a:gd name="T59" fmla="*/ 4 h 605"/>
                <a:gd name="T60" fmla="*/ 15 w 679"/>
                <a:gd name="T61" fmla="*/ 3 h 605"/>
                <a:gd name="T62" fmla="*/ 16 w 679"/>
                <a:gd name="T63" fmla="*/ 2 h 605"/>
                <a:gd name="T64" fmla="*/ 17 w 679"/>
                <a:gd name="T65" fmla="*/ 1 h 605"/>
                <a:gd name="T66" fmla="*/ 19 w 679"/>
                <a:gd name="T67" fmla="*/ 1 h 605"/>
                <a:gd name="T68" fmla="*/ 18 w 679"/>
                <a:gd name="T69" fmla="*/ 0 h 605"/>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679" h="605">
                  <a:moveTo>
                    <a:pt x="665" y="0"/>
                  </a:moveTo>
                  <a:lnTo>
                    <a:pt x="614" y="26"/>
                  </a:lnTo>
                  <a:lnTo>
                    <a:pt x="566" y="52"/>
                  </a:lnTo>
                  <a:lnTo>
                    <a:pt x="517" y="79"/>
                  </a:lnTo>
                  <a:lnTo>
                    <a:pt x="472" y="108"/>
                  </a:lnTo>
                  <a:lnTo>
                    <a:pt x="427" y="138"/>
                  </a:lnTo>
                  <a:lnTo>
                    <a:pt x="385" y="170"/>
                  </a:lnTo>
                  <a:lnTo>
                    <a:pt x="344" y="202"/>
                  </a:lnTo>
                  <a:lnTo>
                    <a:pt x="302" y="237"/>
                  </a:lnTo>
                  <a:lnTo>
                    <a:pt x="264" y="273"/>
                  </a:lnTo>
                  <a:lnTo>
                    <a:pt x="226" y="312"/>
                  </a:lnTo>
                  <a:lnTo>
                    <a:pt x="186" y="352"/>
                  </a:lnTo>
                  <a:lnTo>
                    <a:pt x="149" y="394"/>
                  </a:lnTo>
                  <a:lnTo>
                    <a:pt x="112" y="439"/>
                  </a:lnTo>
                  <a:lnTo>
                    <a:pt x="74" y="484"/>
                  </a:lnTo>
                  <a:lnTo>
                    <a:pt x="36" y="533"/>
                  </a:lnTo>
                  <a:lnTo>
                    <a:pt x="0" y="583"/>
                  </a:lnTo>
                  <a:lnTo>
                    <a:pt x="29" y="605"/>
                  </a:lnTo>
                  <a:lnTo>
                    <a:pt x="65" y="554"/>
                  </a:lnTo>
                  <a:lnTo>
                    <a:pt x="103" y="505"/>
                  </a:lnTo>
                  <a:lnTo>
                    <a:pt x="139" y="460"/>
                  </a:lnTo>
                  <a:lnTo>
                    <a:pt x="176" y="417"/>
                  </a:lnTo>
                  <a:lnTo>
                    <a:pt x="213" y="375"/>
                  </a:lnTo>
                  <a:lnTo>
                    <a:pt x="249" y="336"/>
                  </a:lnTo>
                  <a:lnTo>
                    <a:pt x="287" y="300"/>
                  </a:lnTo>
                  <a:lnTo>
                    <a:pt x="325" y="264"/>
                  </a:lnTo>
                  <a:lnTo>
                    <a:pt x="365" y="229"/>
                  </a:lnTo>
                  <a:lnTo>
                    <a:pt x="405" y="199"/>
                  </a:lnTo>
                  <a:lnTo>
                    <a:pt x="448" y="166"/>
                  </a:lnTo>
                  <a:lnTo>
                    <a:pt x="490" y="138"/>
                  </a:lnTo>
                  <a:lnTo>
                    <a:pt x="535" y="108"/>
                  </a:lnTo>
                  <a:lnTo>
                    <a:pt x="582" y="84"/>
                  </a:lnTo>
                  <a:lnTo>
                    <a:pt x="631" y="57"/>
                  </a:lnTo>
                  <a:lnTo>
                    <a:pt x="679" y="33"/>
                  </a:lnTo>
                  <a:lnTo>
                    <a:pt x="665" y="0"/>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278" name="Freeform 63"/>
            <p:cNvSpPr>
              <a:spLocks/>
            </p:cNvSpPr>
            <p:nvPr/>
          </p:nvSpPr>
          <p:spPr bwMode="auto">
            <a:xfrm>
              <a:off x="847" y="3188"/>
              <a:ext cx="175" cy="81"/>
            </a:xfrm>
            <a:custGeom>
              <a:avLst/>
              <a:gdLst>
                <a:gd name="T0" fmla="*/ 29 w 1051"/>
                <a:gd name="T1" fmla="*/ 12 h 482"/>
                <a:gd name="T2" fmla="*/ 29 w 1051"/>
                <a:gd name="T3" fmla="*/ 10 h 482"/>
                <a:gd name="T4" fmla="*/ 28 w 1051"/>
                <a:gd name="T5" fmla="*/ 8 h 482"/>
                <a:gd name="T6" fmla="*/ 27 w 1051"/>
                <a:gd name="T7" fmla="*/ 6 h 482"/>
                <a:gd name="T8" fmla="*/ 25 w 1051"/>
                <a:gd name="T9" fmla="*/ 5 h 482"/>
                <a:gd name="T10" fmla="*/ 24 w 1051"/>
                <a:gd name="T11" fmla="*/ 3 h 482"/>
                <a:gd name="T12" fmla="*/ 22 w 1051"/>
                <a:gd name="T13" fmla="*/ 2 h 482"/>
                <a:gd name="T14" fmla="*/ 20 w 1051"/>
                <a:gd name="T15" fmla="*/ 1 h 482"/>
                <a:gd name="T16" fmla="*/ 18 w 1051"/>
                <a:gd name="T17" fmla="*/ 1 h 482"/>
                <a:gd name="T18" fmla="*/ 16 w 1051"/>
                <a:gd name="T19" fmla="*/ 0 h 482"/>
                <a:gd name="T20" fmla="*/ 14 w 1051"/>
                <a:gd name="T21" fmla="*/ 0 h 482"/>
                <a:gd name="T22" fmla="*/ 11 w 1051"/>
                <a:gd name="T23" fmla="*/ 0 h 482"/>
                <a:gd name="T24" fmla="*/ 9 w 1051"/>
                <a:gd name="T25" fmla="*/ 0 h 482"/>
                <a:gd name="T26" fmla="*/ 6 w 1051"/>
                <a:gd name="T27" fmla="*/ 1 h 482"/>
                <a:gd name="T28" fmla="*/ 4 w 1051"/>
                <a:gd name="T29" fmla="*/ 2 h 482"/>
                <a:gd name="T30" fmla="*/ 1 w 1051"/>
                <a:gd name="T31" fmla="*/ 3 h 482"/>
                <a:gd name="T32" fmla="*/ 0 w 1051"/>
                <a:gd name="T33" fmla="*/ 4 h 482"/>
                <a:gd name="T34" fmla="*/ 3 w 1051"/>
                <a:gd name="T35" fmla="*/ 3 h 482"/>
                <a:gd name="T36" fmla="*/ 5 w 1051"/>
                <a:gd name="T37" fmla="*/ 2 h 482"/>
                <a:gd name="T38" fmla="*/ 8 w 1051"/>
                <a:gd name="T39" fmla="*/ 2 h 482"/>
                <a:gd name="T40" fmla="*/ 10 w 1051"/>
                <a:gd name="T41" fmla="*/ 1 h 482"/>
                <a:gd name="T42" fmla="*/ 13 w 1051"/>
                <a:gd name="T43" fmla="*/ 1 h 482"/>
                <a:gd name="T44" fmla="*/ 15 w 1051"/>
                <a:gd name="T45" fmla="*/ 1 h 482"/>
                <a:gd name="T46" fmla="*/ 17 w 1051"/>
                <a:gd name="T47" fmla="*/ 1 h 482"/>
                <a:gd name="T48" fmla="*/ 19 w 1051"/>
                <a:gd name="T49" fmla="*/ 2 h 482"/>
                <a:gd name="T50" fmla="*/ 21 w 1051"/>
                <a:gd name="T51" fmla="*/ 3 h 482"/>
                <a:gd name="T52" fmla="*/ 23 w 1051"/>
                <a:gd name="T53" fmla="*/ 4 h 482"/>
                <a:gd name="T54" fmla="*/ 24 w 1051"/>
                <a:gd name="T55" fmla="*/ 5 h 482"/>
                <a:gd name="T56" fmla="*/ 25 w 1051"/>
                <a:gd name="T57" fmla="*/ 6 h 482"/>
                <a:gd name="T58" fmla="*/ 26 w 1051"/>
                <a:gd name="T59" fmla="*/ 8 h 482"/>
                <a:gd name="T60" fmla="*/ 27 w 1051"/>
                <a:gd name="T61" fmla="*/ 9 h 482"/>
                <a:gd name="T62" fmla="*/ 28 w 1051"/>
                <a:gd name="T63" fmla="*/ 11 h 482"/>
                <a:gd name="T64" fmla="*/ 28 w 1051"/>
                <a:gd name="T65" fmla="*/ 14 h 482"/>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1051" h="482">
                  <a:moveTo>
                    <a:pt x="1051" y="482"/>
                  </a:moveTo>
                  <a:lnTo>
                    <a:pt x="1046" y="440"/>
                  </a:lnTo>
                  <a:lnTo>
                    <a:pt x="1039" y="399"/>
                  </a:lnTo>
                  <a:lnTo>
                    <a:pt x="1031" y="360"/>
                  </a:lnTo>
                  <a:lnTo>
                    <a:pt x="1018" y="322"/>
                  </a:lnTo>
                  <a:lnTo>
                    <a:pt x="1003" y="288"/>
                  </a:lnTo>
                  <a:lnTo>
                    <a:pt x="986" y="254"/>
                  </a:lnTo>
                  <a:lnTo>
                    <a:pt x="966" y="224"/>
                  </a:lnTo>
                  <a:lnTo>
                    <a:pt x="944" y="194"/>
                  </a:lnTo>
                  <a:lnTo>
                    <a:pt x="919" y="167"/>
                  </a:lnTo>
                  <a:lnTo>
                    <a:pt x="893" y="140"/>
                  </a:lnTo>
                  <a:lnTo>
                    <a:pt x="865" y="117"/>
                  </a:lnTo>
                  <a:lnTo>
                    <a:pt x="834" y="97"/>
                  </a:lnTo>
                  <a:lnTo>
                    <a:pt x="802" y="78"/>
                  </a:lnTo>
                  <a:lnTo>
                    <a:pt x="769" y="61"/>
                  </a:lnTo>
                  <a:lnTo>
                    <a:pt x="734" y="47"/>
                  </a:lnTo>
                  <a:lnTo>
                    <a:pt x="698" y="32"/>
                  </a:lnTo>
                  <a:lnTo>
                    <a:pt x="660" y="22"/>
                  </a:lnTo>
                  <a:lnTo>
                    <a:pt x="620" y="14"/>
                  </a:lnTo>
                  <a:lnTo>
                    <a:pt x="579" y="8"/>
                  </a:lnTo>
                  <a:lnTo>
                    <a:pt x="540" y="5"/>
                  </a:lnTo>
                  <a:lnTo>
                    <a:pt x="496" y="1"/>
                  </a:lnTo>
                  <a:lnTo>
                    <a:pt x="454" y="0"/>
                  </a:lnTo>
                  <a:lnTo>
                    <a:pt x="412" y="2"/>
                  </a:lnTo>
                  <a:lnTo>
                    <a:pt x="367" y="6"/>
                  </a:lnTo>
                  <a:lnTo>
                    <a:pt x="322" y="11"/>
                  </a:lnTo>
                  <a:lnTo>
                    <a:pt x="278" y="20"/>
                  </a:lnTo>
                  <a:lnTo>
                    <a:pt x="231" y="30"/>
                  </a:lnTo>
                  <a:lnTo>
                    <a:pt x="186" y="42"/>
                  </a:lnTo>
                  <a:lnTo>
                    <a:pt x="140" y="57"/>
                  </a:lnTo>
                  <a:lnTo>
                    <a:pt x="93" y="72"/>
                  </a:lnTo>
                  <a:lnTo>
                    <a:pt x="47" y="92"/>
                  </a:lnTo>
                  <a:lnTo>
                    <a:pt x="0" y="111"/>
                  </a:lnTo>
                  <a:lnTo>
                    <a:pt x="14" y="144"/>
                  </a:lnTo>
                  <a:lnTo>
                    <a:pt x="61" y="124"/>
                  </a:lnTo>
                  <a:lnTo>
                    <a:pt x="104" y="107"/>
                  </a:lnTo>
                  <a:lnTo>
                    <a:pt x="150" y="90"/>
                  </a:lnTo>
                  <a:lnTo>
                    <a:pt x="193" y="76"/>
                  </a:lnTo>
                  <a:lnTo>
                    <a:pt x="239" y="65"/>
                  </a:lnTo>
                  <a:lnTo>
                    <a:pt x="282" y="53"/>
                  </a:lnTo>
                  <a:lnTo>
                    <a:pt x="328" y="46"/>
                  </a:lnTo>
                  <a:lnTo>
                    <a:pt x="369" y="40"/>
                  </a:lnTo>
                  <a:lnTo>
                    <a:pt x="412" y="37"/>
                  </a:lnTo>
                  <a:lnTo>
                    <a:pt x="454" y="37"/>
                  </a:lnTo>
                  <a:lnTo>
                    <a:pt x="496" y="36"/>
                  </a:lnTo>
                  <a:lnTo>
                    <a:pt x="537" y="38"/>
                  </a:lnTo>
                  <a:lnTo>
                    <a:pt x="577" y="42"/>
                  </a:lnTo>
                  <a:lnTo>
                    <a:pt x="615" y="49"/>
                  </a:lnTo>
                  <a:lnTo>
                    <a:pt x="653" y="57"/>
                  </a:lnTo>
                  <a:lnTo>
                    <a:pt x="687" y="67"/>
                  </a:lnTo>
                  <a:lnTo>
                    <a:pt x="721" y="79"/>
                  </a:lnTo>
                  <a:lnTo>
                    <a:pt x="755" y="93"/>
                  </a:lnTo>
                  <a:lnTo>
                    <a:pt x="786" y="109"/>
                  </a:lnTo>
                  <a:lnTo>
                    <a:pt x="815" y="126"/>
                  </a:lnTo>
                  <a:lnTo>
                    <a:pt x="843" y="146"/>
                  </a:lnTo>
                  <a:lnTo>
                    <a:pt x="870" y="167"/>
                  </a:lnTo>
                  <a:lnTo>
                    <a:pt x="893" y="190"/>
                  </a:lnTo>
                  <a:lnTo>
                    <a:pt x="917" y="214"/>
                  </a:lnTo>
                  <a:lnTo>
                    <a:pt x="937" y="242"/>
                  </a:lnTo>
                  <a:lnTo>
                    <a:pt x="953" y="270"/>
                  </a:lnTo>
                  <a:lnTo>
                    <a:pt x="971" y="303"/>
                  </a:lnTo>
                  <a:lnTo>
                    <a:pt x="984" y="333"/>
                  </a:lnTo>
                  <a:lnTo>
                    <a:pt x="996" y="368"/>
                  </a:lnTo>
                  <a:lnTo>
                    <a:pt x="1005" y="405"/>
                  </a:lnTo>
                  <a:lnTo>
                    <a:pt x="1012" y="442"/>
                  </a:lnTo>
                  <a:lnTo>
                    <a:pt x="1016" y="482"/>
                  </a:lnTo>
                  <a:lnTo>
                    <a:pt x="1051" y="482"/>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279" name="Freeform 64"/>
            <p:cNvSpPr>
              <a:spLocks/>
            </p:cNvSpPr>
            <p:nvPr/>
          </p:nvSpPr>
          <p:spPr bwMode="auto">
            <a:xfrm>
              <a:off x="791" y="3269"/>
              <a:ext cx="231" cy="142"/>
            </a:xfrm>
            <a:custGeom>
              <a:avLst/>
              <a:gdLst>
                <a:gd name="T0" fmla="*/ 1 w 1383"/>
                <a:gd name="T1" fmla="*/ 24 h 858"/>
                <a:gd name="T2" fmla="*/ 3 w 1383"/>
                <a:gd name="T3" fmla="*/ 23 h 858"/>
                <a:gd name="T4" fmla="*/ 6 w 1383"/>
                <a:gd name="T5" fmla="*/ 23 h 858"/>
                <a:gd name="T6" fmla="*/ 9 w 1383"/>
                <a:gd name="T7" fmla="*/ 23 h 858"/>
                <a:gd name="T8" fmla="*/ 12 w 1383"/>
                <a:gd name="T9" fmla="*/ 22 h 858"/>
                <a:gd name="T10" fmla="*/ 16 w 1383"/>
                <a:gd name="T11" fmla="*/ 21 h 858"/>
                <a:gd name="T12" fmla="*/ 19 w 1383"/>
                <a:gd name="T13" fmla="*/ 20 h 858"/>
                <a:gd name="T14" fmla="*/ 22 w 1383"/>
                <a:gd name="T15" fmla="*/ 18 h 858"/>
                <a:gd name="T16" fmla="*/ 25 w 1383"/>
                <a:gd name="T17" fmla="*/ 17 h 858"/>
                <a:gd name="T18" fmla="*/ 28 w 1383"/>
                <a:gd name="T19" fmla="*/ 15 h 858"/>
                <a:gd name="T20" fmla="*/ 30 w 1383"/>
                <a:gd name="T21" fmla="*/ 13 h 858"/>
                <a:gd name="T22" fmla="*/ 33 w 1383"/>
                <a:gd name="T23" fmla="*/ 11 h 858"/>
                <a:gd name="T24" fmla="*/ 35 w 1383"/>
                <a:gd name="T25" fmla="*/ 9 h 858"/>
                <a:gd name="T26" fmla="*/ 36 w 1383"/>
                <a:gd name="T27" fmla="*/ 7 h 858"/>
                <a:gd name="T28" fmla="*/ 38 w 1383"/>
                <a:gd name="T29" fmla="*/ 5 h 858"/>
                <a:gd name="T30" fmla="*/ 38 w 1383"/>
                <a:gd name="T31" fmla="*/ 2 h 858"/>
                <a:gd name="T32" fmla="*/ 39 w 1383"/>
                <a:gd name="T33" fmla="*/ 0 h 858"/>
                <a:gd name="T34" fmla="*/ 38 w 1383"/>
                <a:gd name="T35" fmla="*/ 1 h 858"/>
                <a:gd name="T36" fmla="*/ 37 w 1383"/>
                <a:gd name="T37" fmla="*/ 3 h 858"/>
                <a:gd name="T38" fmla="*/ 36 w 1383"/>
                <a:gd name="T39" fmla="*/ 6 h 858"/>
                <a:gd name="T40" fmla="*/ 35 w 1383"/>
                <a:gd name="T41" fmla="*/ 8 h 858"/>
                <a:gd name="T42" fmla="*/ 33 w 1383"/>
                <a:gd name="T43" fmla="*/ 10 h 858"/>
                <a:gd name="T44" fmla="*/ 31 w 1383"/>
                <a:gd name="T45" fmla="*/ 12 h 858"/>
                <a:gd name="T46" fmla="*/ 29 w 1383"/>
                <a:gd name="T47" fmla="*/ 13 h 858"/>
                <a:gd name="T48" fmla="*/ 26 w 1383"/>
                <a:gd name="T49" fmla="*/ 15 h 858"/>
                <a:gd name="T50" fmla="*/ 23 w 1383"/>
                <a:gd name="T51" fmla="*/ 17 h 858"/>
                <a:gd name="T52" fmla="*/ 20 w 1383"/>
                <a:gd name="T53" fmla="*/ 18 h 858"/>
                <a:gd name="T54" fmla="*/ 17 w 1383"/>
                <a:gd name="T55" fmla="*/ 19 h 858"/>
                <a:gd name="T56" fmla="*/ 14 w 1383"/>
                <a:gd name="T57" fmla="*/ 20 h 858"/>
                <a:gd name="T58" fmla="*/ 11 w 1383"/>
                <a:gd name="T59" fmla="*/ 21 h 858"/>
                <a:gd name="T60" fmla="*/ 8 w 1383"/>
                <a:gd name="T61" fmla="*/ 22 h 858"/>
                <a:gd name="T62" fmla="*/ 5 w 1383"/>
                <a:gd name="T63" fmla="*/ 22 h 858"/>
                <a:gd name="T64" fmla="*/ 2 w 1383"/>
                <a:gd name="T65" fmla="*/ 23 h 858"/>
                <a:gd name="T66" fmla="*/ 0 w 1383"/>
                <a:gd name="T67" fmla="*/ 23 h 858"/>
                <a:gd name="T68" fmla="*/ 0 w 1383"/>
                <a:gd name="T69" fmla="*/ 23 h 858"/>
                <a:gd name="T70" fmla="*/ 1 w 1383"/>
                <a:gd name="T71" fmla="*/ 23 h 858"/>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1383" h="858">
                  <a:moveTo>
                    <a:pt x="41" y="833"/>
                  </a:moveTo>
                  <a:lnTo>
                    <a:pt x="24" y="858"/>
                  </a:lnTo>
                  <a:lnTo>
                    <a:pt x="69" y="856"/>
                  </a:lnTo>
                  <a:lnTo>
                    <a:pt x="119" y="852"/>
                  </a:lnTo>
                  <a:lnTo>
                    <a:pt x="168" y="847"/>
                  </a:lnTo>
                  <a:lnTo>
                    <a:pt x="221" y="839"/>
                  </a:lnTo>
                  <a:lnTo>
                    <a:pt x="273" y="830"/>
                  </a:lnTo>
                  <a:lnTo>
                    <a:pt x="328" y="820"/>
                  </a:lnTo>
                  <a:lnTo>
                    <a:pt x="385" y="807"/>
                  </a:lnTo>
                  <a:lnTo>
                    <a:pt x="441" y="792"/>
                  </a:lnTo>
                  <a:lnTo>
                    <a:pt x="497" y="774"/>
                  </a:lnTo>
                  <a:lnTo>
                    <a:pt x="554" y="756"/>
                  </a:lnTo>
                  <a:lnTo>
                    <a:pt x="611" y="737"/>
                  </a:lnTo>
                  <a:lnTo>
                    <a:pt x="669" y="715"/>
                  </a:lnTo>
                  <a:lnTo>
                    <a:pt x="726" y="691"/>
                  </a:lnTo>
                  <a:lnTo>
                    <a:pt x="779" y="666"/>
                  </a:lnTo>
                  <a:lnTo>
                    <a:pt x="836" y="640"/>
                  </a:lnTo>
                  <a:lnTo>
                    <a:pt x="889" y="613"/>
                  </a:lnTo>
                  <a:lnTo>
                    <a:pt x="942" y="584"/>
                  </a:lnTo>
                  <a:lnTo>
                    <a:pt x="992" y="552"/>
                  </a:lnTo>
                  <a:lnTo>
                    <a:pt x="1039" y="520"/>
                  </a:lnTo>
                  <a:lnTo>
                    <a:pt x="1087" y="488"/>
                  </a:lnTo>
                  <a:lnTo>
                    <a:pt x="1131" y="452"/>
                  </a:lnTo>
                  <a:lnTo>
                    <a:pt x="1173" y="416"/>
                  </a:lnTo>
                  <a:lnTo>
                    <a:pt x="1210" y="380"/>
                  </a:lnTo>
                  <a:lnTo>
                    <a:pt x="1244" y="343"/>
                  </a:lnTo>
                  <a:lnTo>
                    <a:pt x="1278" y="303"/>
                  </a:lnTo>
                  <a:lnTo>
                    <a:pt x="1306" y="263"/>
                  </a:lnTo>
                  <a:lnTo>
                    <a:pt x="1330" y="220"/>
                  </a:lnTo>
                  <a:lnTo>
                    <a:pt x="1349" y="178"/>
                  </a:lnTo>
                  <a:lnTo>
                    <a:pt x="1366" y="134"/>
                  </a:lnTo>
                  <a:lnTo>
                    <a:pt x="1377" y="90"/>
                  </a:lnTo>
                  <a:lnTo>
                    <a:pt x="1383" y="43"/>
                  </a:lnTo>
                  <a:lnTo>
                    <a:pt x="1383" y="0"/>
                  </a:lnTo>
                  <a:lnTo>
                    <a:pt x="1348" y="0"/>
                  </a:lnTo>
                  <a:lnTo>
                    <a:pt x="1348" y="43"/>
                  </a:lnTo>
                  <a:lnTo>
                    <a:pt x="1342" y="84"/>
                  </a:lnTo>
                  <a:lnTo>
                    <a:pt x="1332" y="123"/>
                  </a:lnTo>
                  <a:lnTo>
                    <a:pt x="1318" y="164"/>
                  </a:lnTo>
                  <a:lnTo>
                    <a:pt x="1299" y="204"/>
                  </a:lnTo>
                  <a:lnTo>
                    <a:pt x="1277" y="243"/>
                  </a:lnTo>
                  <a:lnTo>
                    <a:pt x="1249" y="281"/>
                  </a:lnTo>
                  <a:lnTo>
                    <a:pt x="1219" y="320"/>
                  </a:lnTo>
                  <a:lnTo>
                    <a:pt x="1185" y="356"/>
                  </a:lnTo>
                  <a:lnTo>
                    <a:pt x="1149" y="390"/>
                  </a:lnTo>
                  <a:lnTo>
                    <a:pt x="1110" y="425"/>
                  </a:lnTo>
                  <a:lnTo>
                    <a:pt x="1066" y="459"/>
                  </a:lnTo>
                  <a:lnTo>
                    <a:pt x="1021" y="491"/>
                  </a:lnTo>
                  <a:lnTo>
                    <a:pt x="973" y="523"/>
                  </a:lnTo>
                  <a:lnTo>
                    <a:pt x="923" y="552"/>
                  </a:lnTo>
                  <a:lnTo>
                    <a:pt x="873" y="581"/>
                  </a:lnTo>
                  <a:lnTo>
                    <a:pt x="821" y="608"/>
                  </a:lnTo>
                  <a:lnTo>
                    <a:pt x="766" y="635"/>
                  </a:lnTo>
                  <a:lnTo>
                    <a:pt x="713" y="659"/>
                  </a:lnTo>
                  <a:lnTo>
                    <a:pt x="656" y="682"/>
                  </a:lnTo>
                  <a:lnTo>
                    <a:pt x="600" y="702"/>
                  </a:lnTo>
                  <a:lnTo>
                    <a:pt x="544" y="722"/>
                  </a:lnTo>
                  <a:lnTo>
                    <a:pt x="487" y="741"/>
                  </a:lnTo>
                  <a:lnTo>
                    <a:pt x="433" y="757"/>
                  </a:lnTo>
                  <a:lnTo>
                    <a:pt x="376" y="772"/>
                  </a:lnTo>
                  <a:lnTo>
                    <a:pt x="322" y="786"/>
                  </a:lnTo>
                  <a:lnTo>
                    <a:pt x="269" y="795"/>
                  </a:lnTo>
                  <a:lnTo>
                    <a:pt x="215" y="804"/>
                  </a:lnTo>
                  <a:lnTo>
                    <a:pt x="165" y="813"/>
                  </a:lnTo>
                  <a:lnTo>
                    <a:pt x="117" y="818"/>
                  </a:lnTo>
                  <a:lnTo>
                    <a:pt x="69" y="821"/>
                  </a:lnTo>
                  <a:lnTo>
                    <a:pt x="24" y="821"/>
                  </a:lnTo>
                  <a:lnTo>
                    <a:pt x="7" y="845"/>
                  </a:lnTo>
                  <a:lnTo>
                    <a:pt x="24" y="821"/>
                  </a:lnTo>
                  <a:lnTo>
                    <a:pt x="0" y="821"/>
                  </a:lnTo>
                  <a:lnTo>
                    <a:pt x="7" y="845"/>
                  </a:lnTo>
                  <a:lnTo>
                    <a:pt x="41" y="833"/>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280" name="Freeform 65"/>
            <p:cNvSpPr>
              <a:spLocks/>
            </p:cNvSpPr>
            <p:nvPr/>
          </p:nvSpPr>
          <p:spPr bwMode="auto">
            <a:xfrm>
              <a:off x="792" y="3407"/>
              <a:ext cx="67" cy="199"/>
            </a:xfrm>
            <a:custGeom>
              <a:avLst/>
              <a:gdLst>
                <a:gd name="T0" fmla="*/ 11 w 402"/>
                <a:gd name="T1" fmla="*/ 32 h 1191"/>
                <a:gd name="T2" fmla="*/ 11 w 402"/>
                <a:gd name="T3" fmla="*/ 33 h 1191"/>
                <a:gd name="T4" fmla="*/ 1 w 402"/>
                <a:gd name="T5" fmla="*/ 0 h 1191"/>
                <a:gd name="T6" fmla="*/ 0 w 402"/>
                <a:gd name="T7" fmla="*/ 0 h 1191"/>
                <a:gd name="T8" fmla="*/ 10 w 402"/>
                <a:gd name="T9" fmla="*/ 33 h 1191"/>
                <a:gd name="T10" fmla="*/ 11 w 402"/>
                <a:gd name="T11" fmla="*/ 33 h 1191"/>
                <a:gd name="T12" fmla="*/ 10 w 402"/>
                <a:gd name="T13" fmla="*/ 33 h 1191"/>
                <a:gd name="T14" fmla="*/ 10 w 402"/>
                <a:gd name="T15" fmla="*/ 33 h 1191"/>
                <a:gd name="T16" fmla="*/ 11 w 402"/>
                <a:gd name="T17" fmla="*/ 33 h 1191"/>
                <a:gd name="T18" fmla="*/ 11 w 402"/>
                <a:gd name="T19" fmla="*/ 32 h 1191"/>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402" h="1191">
                  <a:moveTo>
                    <a:pt x="386" y="1154"/>
                  </a:moveTo>
                  <a:lnTo>
                    <a:pt x="402" y="1168"/>
                  </a:lnTo>
                  <a:lnTo>
                    <a:pt x="34" y="0"/>
                  </a:lnTo>
                  <a:lnTo>
                    <a:pt x="0" y="12"/>
                  </a:lnTo>
                  <a:lnTo>
                    <a:pt x="368" y="1177"/>
                  </a:lnTo>
                  <a:lnTo>
                    <a:pt x="386" y="1191"/>
                  </a:lnTo>
                  <a:lnTo>
                    <a:pt x="368" y="1177"/>
                  </a:lnTo>
                  <a:lnTo>
                    <a:pt x="372" y="1190"/>
                  </a:lnTo>
                  <a:lnTo>
                    <a:pt x="386" y="1191"/>
                  </a:lnTo>
                  <a:lnTo>
                    <a:pt x="386" y="1154"/>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281" name="Freeform 66"/>
            <p:cNvSpPr>
              <a:spLocks/>
            </p:cNvSpPr>
            <p:nvPr/>
          </p:nvSpPr>
          <p:spPr bwMode="auto">
            <a:xfrm>
              <a:off x="857" y="3600"/>
              <a:ext cx="79" cy="6"/>
            </a:xfrm>
            <a:custGeom>
              <a:avLst/>
              <a:gdLst>
                <a:gd name="T0" fmla="*/ 12 w 476"/>
                <a:gd name="T1" fmla="*/ 0 h 37"/>
                <a:gd name="T2" fmla="*/ 13 w 476"/>
                <a:gd name="T3" fmla="*/ 0 h 37"/>
                <a:gd name="T4" fmla="*/ 0 w 476"/>
                <a:gd name="T5" fmla="*/ 0 h 37"/>
                <a:gd name="T6" fmla="*/ 0 w 476"/>
                <a:gd name="T7" fmla="*/ 1 h 37"/>
                <a:gd name="T8" fmla="*/ 13 w 476"/>
                <a:gd name="T9" fmla="*/ 1 h 37"/>
                <a:gd name="T10" fmla="*/ 13 w 476"/>
                <a:gd name="T11" fmla="*/ 1 h 37"/>
                <a:gd name="T12" fmla="*/ 13 w 476"/>
                <a:gd name="T13" fmla="*/ 1 h 37"/>
                <a:gd name="T14" fmla="*/ 13 w 476"/>
                <a:gd name="T15" fmla="*/ 1 h 37"/>
                <a:gd name="T16" fmla="*/ 13 w 476"/>
                <a:gd name="T17" fmla="*/ 1 h 37"/>
                <a:gd name="T18" fmla="*/ 12 w 476"/>
                <a:gd name="T19" fmla="*/ 0 h 3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476" h="37">
                  <a:moveTo>
                    <a:pt x="442" y="14"/>
                  </a:moveTo>
                  <a:lnTo>
                    <a:pt x="459" y="0"/>
                  </a:lnTo>
                  <a:lnTo>
                    <a:pt x="0" y="0"/>
                  </a:lnTo>
                  <a:lnTo>
                    <a:pt x="0" y="37"/>
                  </a:lnTo>
                  <a:lnTo>
                    <a:pt x="459" y="37"/>
                  </a:lnTo>
                  <a:lnTo>
                    <a:pt x="476" y="23"/>
                  </a:lnTo>
                  <a:lnTo>
                    <a:pt x="459" y="37"/>
                  </a:lnTo>
                  <a:lnTo>
                    <a:pt x="472" y="37"/>
                  </a:lnTo>
                  <a:lnTo>
                    <a:pt x="476" y="23"/>
                  </a:lnTo>
                  <a:lnTo>
                    <a:pt x="442" y="14"/>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282" name="Freeform 67"/>
            <p:cNvSpPr>
              <a:spLocks/>
            </p:cNvSpPr>
            <p:nvPr/>
          </p:nvSpPr>
          <p:spPr bwMode="auto">
            <a:xfrm>
              <a:off x="930" y="3471"/>
              <a:ext cx="48" cy="132"/>
            </a:xfrm>
            <a:custGeom>
              <a:avLst/>
              <a:gdLst>
                <a:gd name="T0" fmla="*/ 8 w 283"/>
                <a:gd name="T1" fmla="*/ 0 h 797"/>
                <a:gd name="T2" fmla="*/ 7 w 283"/>
                <a:gd name="T3" fmla="*/ 0 h 797"/>
                <a:gd name="T4" fmla="*/ 0 w 283"/>
                <a:gd name="T5" fmla="*/ 22 h 797"/>
                <a:gd name="T6" fmla="*/ 1 w 283"/>
                <a:gd name="T7" fmla="*/ 22 h 797"/>
                <a:gd name="T8" fmla="*/ 8 w 283"/>
                <a:gd name="T9" fmla="*/ 1 h 797"/>
                <a:gd name="T10" fmla="*/ 8 w 283"/>
                <a:gd name="T11" fmla="*/ 1 h 797"/>
                <a:gd name="T12" fmla="*/ 8 w 283"/>
                <a:gd name="T13" fmla="*/ 0 h 797"/>
                <a:gd name="T14" fmla="*/ 7 w 283"/>
                <a:gd name="T15" fmla="*/ 0 h 797"/>
                <a:gd name="T16" fmla="*/ 7 w 283"/>
                <a:gd name="T17" fmla="*/ 0 h 797"/>
                <a:gd name="T18" fmla="*/ 8 w 283"/>
                <a:gd name="T19" fmla="*/ 0 h 79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283" h="797">
                  <a:moveTo>
                    <a:pt x="267" y="0"/>
                  </a:moveTo>
                  <a:lnTo>
                    <a:pt x="249" y="14"/>
                  </a:lnTo>
                  <a:lnTo>
                    <a:pt x="0" y="788"/>
                  </a:lnTo>
                  <a:lnTo>
                    <a:pt x="34" y="797"/>
                  </a:lnTo>
                  <a:lnTo>
                    <a:pt x="283" y="24"/>
                  </a:lnTo>
                  <a:lnTo>
                    <a:pt x="267" y="38"/>
                  </a:lnTo>
                  <a:lnTo>
                    <a:pt x="267" y="0"/>
                  </a:lnTo>
                  <a:lnTo>
                    <a:pt x="253" y="0"/>
                  </a:lnTo>
                  <a:lnTo>
                    <a:pt x="249" y="14"/>
                  </a:lnTo>
                  <a:lnTo>
                    <a:pt x="267" y="0"/>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283" name="Freeform 68"/>
            <p:cNvSpPr>
              <a:spLocks/>
            </p:cNvSpPr>
            <p:nvPr/>
          </p:nvSpPr>
          <p:spPr bwMode="auto">
            <a:xfrm>
              <a:off x="975" y="3449"/>
              <a:ext cx="130" cy="28"/>
            </a:xfrm>
            <a:custGeom>
              <a:avLst/>
              <a:gdLst>
                <a:gd name="T0" fmla="*/ 21 w 781"/>
                <a:gd name="T1" fmla="*/ 0 h 166"/>
                <a:gd name="T2" fmla="*/ 20 w 781"/>
                <a:gd name="T3" fmla="*/ 1 h 166"/>
                <a:gd name="T4" fmla="*/ 19 w 781"/>
                <a:gd name="T5" fmla="*/ 1 h 166"/>
                <a:gd name="T6" fmla="*/ 17 w 781"/>
                <a:gd name="T7" fmla="*/ 1 h 166"/>
                <a:gd name="T8" fmla="*/ 16 w 781"/>
                <a:gd name="T9" fmla="*/ 2 h 166"/>
                <a:gd name="T10" fmla="*/ 15 w 781"/>
                <a:gd name="T11" fmla="*/ 2 h 166"/>
                <a:gd name="T12" fmla="*/ 13 w 781"/>
                <a:gd name="T13" fmla="*/ 2 h 166"/>
                <a:gd name="T14" fmla="*/ 12 w 781"/>
                <a:gd name="T15" fmla="*/ 3 h 166"/>
                <a:gd name="T16" fmla="*/ 11 w 781"/>
                <a:gd name="T17" fmla="*/ 3 h 166"/>
                <a:gd name="T18" fmla="*/ 9 w 781"/>
                <a:gd name="T19" fmla="*/ 3 h 166"/>
                <a:gd name="T20" fmla="*/ 8 w 781"/>
                <a:gd name="T21" fmla="*/ 3 h 166"/>
                <a:gd name="T22" fmla="*/ 7 w 781"/>
                <a:gd name="T23" fmla="*/ 3 h 166"/>
                <a:gd name="T24" fmla="*/ 5 w 781"/>
                <a:gd name="T25" fmla="*/ 4 h 166"/>
                <a:gd name="T26" fmla="*/ 4 w 781"/>
                <a:gd name="T27" fmla="*/ 4 h 166"/>
                <a:gd name="T28" fmla="*/ 3 w 781"/>
                <a:gd name="T29" fmla="*/ 4 h 166"/>
                <a:gd name="T30" fmla="*/ 0 w 781"/>
                <a:gd name="T31" fmla="*/ 4 h 166"/>
                <a:gd name="T32" fmla="*/ 0 w 781"/>
                <a:gd name="T33" fmla="*/ 5 h 166"/>
                <a:gd name="T34" fmla="*/ 1 w 781"/>
                <a:gd name="T35" fmla="*/ 5 h 166"/>
                <a:gd name="T36" fmla="*/ 3 w 781"/>
                <a:gd name="T37" fmla="*/ 5 h 166"/>
                <a:gd name="T38" fmla="*/ 4 w 781"/>
                <a:gd name="T39" fmla="*/ 5 h 166"/>
                <a:gd name="T40" fmla="*/ 5 w 781"/>
                <a:gd name="T41" fmla="*/ 5 h 166"/>
                <a:gd name="T42" fmla="*/ 7 w 781"/>
                <a:gd name="T43" fmla="*/ 4 h 166"/>
                <a:gd name="T44" fmla="*/ 8 w 781"/>
                <a:gd name="T45" fmla="*/ 4 h 166"/>
                <a:gd name="T46" fmla="*/ 9 w 781"/>
                <a:gd name="T47" fmla="*/ 4 h 166"/>
                <a:gd name="T48" fmla="*/ 11 w 781"/>
                <a:gd name="T49" fmla="*/ 4 h 166"/>
                <a:gd name="T50" fmla="*/ 12 w 781"/>
                <a:gd name="T51" fmla="*/ 4 h 166"/>
                <a:gd name="T52" fmla="*/ 14 w 781"/>
                <a:gd name="T53" fmla="*/ 3 h 166"/>
                <a:gd name="T54" fmla="*/ 15 w 781"/>
                <a:gd name="T55" fmla="*/ 3 h 166"/>
                <a:gd name="T56" fmla="*/ 16 w 781"/>
                <a:gd name="T57" fmla="*/ 3 h 166"/>
                <a:gd name="T58" fmla="*/ 18 w 781"/>
                <a:gd name="T59" fmla="*/ 2 h 166"/>
                <a:gd name="T60" fmla="*/ 19 w 781"/>
                <a:gd name="T61" fmla="*/ 2 h 166"/>
                <a:gd name="T62" fmla="*/ 20 w 781"/>
                <a:gd name="T63" fmla="*/ 1 h 166"/>
                <a:gd name="T64" fmla="*/ 22 w 781"/>
                <a:gd name="T65" fmla="*/ 1 h 166"/>
                <a:gd name="T66" fmla="*/ 21 w 781"/>
                <a:gd name="T67" fmla="*/ 0 h 16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781" h="166">
                  <a:moveTo>
                    <a:pt x="768" y="0"/>
                  </a:moveTo>
                  <a:lnTo>
                    <a:pt x="725" y="16"/>
                  </a:lnTo>
                  <a:lnTo>
                    <a:pt x="679" y="33"/>
                  </a:lnTo>
                  <a:lnTo>
                    <a:pt x="633" y="47"/>
                  </a:lnTo>
                  <a:lnTo>
                    <a:pt x="586" y="58"/>
                  </a:lnTo>
                  <a:lnTo>
                    <a:pt x="537" y="71"/>
                  </a:lnTo>
                  <a:lnTo>
                    <a:pt x="489" y="83"/>
                  </a:lnTo>
                  <a:lnTo>
                    <a:pt x="440" y="92"/>
                  </a:lnTo>
                  <a:lnTo>
                    <a:pt x="391" y="100"/>
                  </a:lnTo>
                  <a:lnTo>
                    <a:pt x="342" y="107"/>
                  </a:lnTo>
                  <a:lnTo>
                    <a:pt x="292" y="113"/>
                  </a:lnTo>
                  <a:lnTo>
                    <a:pt x="242" y="119"/>
                  </a:lnTo>
                  <a:lnTo>
                    <a:pt x="191" y="123"/>
                  </a:lnTo>
                  <a:lnTo>
                    <a:pt x="144" y="126"/>
                  </a:lnTo>
                  <a:lnTo>
                    <a:pt x="96" y="128"/>
                  </a:lnTo>
                  <a:lnTo>
                    <a:pt x="0" y="128"/>
                  </a:lnTo>
                  <a:lnTo>
                    <a:pt x="0" y="166"/>
                  </a:lnTo>
                  <a:lnTo>
                    <a:pt x="47" y="166"/>
                  </a:lnTo>
                  <a:lnTo>
                    <a:pt x="96" y="163"/>
                  </a:lnTo>
                  <a:lnTo>
                    <a:pt x="144" y="160"/>
                  </a:lnTo>
                  <a:lnTo>
                    <a:pt x="195" y="158"/>
                  </a:lnTo>
                  <a:lnTo>
                    <a:pt x="245" y="152"/>
                  </a:lnTo>
                  <a:lnTo>
                    <a:pt x="295" y="148"/>
                  </a:lnTo>
                  <a:lnTo>
                    <a:pt x="344" y="142"/>
                  </a:lnTo>
                  <a:lnTo>
                    <a:pt x="395" y="134"/>
                  </a:lnTo>
                  <a:lnTo>
                    <a:pt x="444" y="126"/>
                  </a:lnTo>
                  <a:lnTo>
                    <a:pt x="495" y="116"/>
                  </a:lnTo>
                  <a:lnTo>
                    <a:pt x="545" y="105"/>
                  </a:lnTo>
                  <a:lnTo>
                    <a:pt x="594" y="93"/>
                  </a:lnTo>
                  <a:lnTo>
                    <a:pt x="641" y="81"/>
                  </a:lnTo>
                  <a:lnTo>
                    <a:pt x="689" y="66"/>
                  </a:lnTo>
                  <a:lnTo>
                    <a:pt x="734" y="50"/>
                  </a:lnTo>
                  <a:lnTo>
                    <a:pt x="781" y="33"/>
                  </a:lnTo>
                  <a:lnTo>
                    <a:pt x="768" y="0"/>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284" name="Freeform 69"/>
            <p:cNvSpPr>
              <a:spLocks/>
            </p:cNvSpPr>
            <p:nvPr/>
          </p:nvSpPr>
          <p:spPr bwMode="auto">
            <a:xfrm>
              <a:off x="1103" y="3102"/>
              <a:ext cx="123" cy="353"/>
            </a:xfrm>
            <a:custGeom>
              <a:avLst/>
              <a:gdLst>
                <a:gd name="T0" fmla="*/ 12 w 742"/>
                <a:gd name="T1" fmla="*/ 2 h 2114"/>
                <a:gd name="T2" fmla="*/ 14 w 742"/>
                <a:gd name="T3" fmla="*/ 5 h 2114"/>
                <a:gd name="T4" fmla="*/ 16 w 742"/>
                <a:gd name="T5" fmla="*/ 9 h 2114"/>
                <a:gd name="T6" fmla="*/ 18 w 742"/>
                <a:gd name="T7" fmla="*/ 13 h 2114"/>
                <a:gd name="T8" fmla="*/ 19 w 742"/>
                <a:gd name="T9" fmla="*/ 17 h 2114"/>
                <a:gd name="T10" fmla="*/ 19 w 742"/>
                <a:gd name="T11" fmla="*/ 21 h 2114"/>
                <a:gd name="T12" fmla="*/ 19 w 742"/>
                <a:gd name="T13" fmla="*/ 26 h 2114"/>
                <a:gd name="T14" fmla="*/ 19 w 742"/>
                <a:gd name="T15" fmla="*/ 30 h 2114"/>
                <a:gd name="T16" fmla="*/ 18 w 742"/>
                <a:gd name="T17" fmla="*/ 34 h 2114"/>
                <a:gd name="T18" fmla="*/ 17 w 742"/>
                <a:gd name="T19" fmla="*/ 38 h 2114"/>
                <a:gd name="T20" fmla="*/ 16 w 742"/>
                <a:gd name="T21" fmla="*/ 42 h 2114"/>
                <a:gd name="T22" fmla="*/ 14 w 742"/>
                <a:gd name="T23" fmla="*/ 46 h 2114"/>
                <a:gd name="T24" fmla="*/ 11 w 742"/>
                <a:gd name="T25" fmla="*/ 49 h 2114"/>
                <a:gd name="T26" fmla="*/ 8 w 742"/>
                <a:gd name="T27" fmla="*/ 52 h 2114"/>
                <a:gd name="T28" fmla="*/ 5 w 742"/>
                <a:gd name="T29" fmla="*/ 55 h 2114"/>
                <a:gd name="T30" fmla="*/ 2 w 742"/>
                <a:gd name="T31" fmla="*/ 57 h 2114"/>
                <a:gd name="T32" fmla="*/ 0 w 742"/>
                <a:gd name="T33" fmla="*/ 59 h 2114"/>
                <a:gd name="T34" fmla="*/ 4 w 742"/>
                <a:gd name="T35" fmla="*/ 57 h 2114"/>
                <a:gd name="T36" fmla="*/ 7 w 742"/>
                <a:gd name="T37" fmla="*/ 55 h 2114"/>
                <a:gd name="T38" fmla="*/ 11 w 742"/>
                <a:gd name="T39" fmla="*/ 52 h 2114"/>
                <a:gd name="T40" fmla="*/ 13 w 742"/>
                <a:gd name="T41" fmla="*/ 48 h 2114"/>
                <a:gd name="T42" fmla="*/ 15 w 742"/>
                <a:gd name="T43" fmla="*/ 45 h 2114"/>
                <a:gd name="T44" fmla="*/ 17 w 742"/>
                <a:gd name="T45" fmla="*/ 41 h 2114"/>
                <a:gd name="T46" fmla="*/ 19 w 742"/>
                <a:gd name="T47" fmla="*/ 36 h 2114"/>
                <a:gd name="T48" fmla="*/ 20 w 742"/>
                <a:gd name="T49" fmla="*/ 32 h 2114"/>
                <a:gd name="T50" fmla="*/ 20 w 742"/>
                <a:gd name="T51" fmla="*/ 28 h 2114"/>
                <a:gd name="T52" fmla="*/ 20 w 742"/>
                <a:gd name="T53" fmla="*/ 23 h 2114"/>
                <a:gd name="T54" fmla="*/ 20 w 742"/>
                <a:gd name="T55" fmla="*/ 19 h 2114"/>
                <a:gd name="T56" fmla="*/ 19 w 742"/>
                <a:gd name="T57" fmla="*/ 15 h 2114"/>
                <a:gd name="T58" fmla="*/ 18 w 742"/>
                <a:gd name="T59" fmla="*/ 11 h 2114"/>
                <a:gd name="T60" fmla="*/ 16 w 742"/>
                <a:gd name="T61" fmla="*/ 7 h 2114"/>
                <a:gd name="T62" fmla="*/ 14 w 742"/>
                <a:gd name="T63" fmla="*/ 3 h 2114"/>
                <a:gd name="T64" fmla="*/ 11 w 742"/>
                <a:gd name="T65" fmla="*/ 0 h 2114"/>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742" h="2114">
                  <a:moveTo>
                    <a:pt x="377" y="27"/>
                  </a:moveTo>
                  <a:lnTo>
                    <a:pt x="428" y="79"/>
                  </a:lnTo>
                  <a:lnTo>
                    <a:pt x="477" y="134"/>
                  </a:lnTo>
                  <a:lnTo>
                    <a:pt x="519" y="194"/>
                  </a:lnTo>
                  <a:lnTo>
                    <a:pt x="557" y="255"/>
                  </a:lnTo>
                  <a:lnTo>
                    <a:pt x="592" y="321"/>
                  </a:lnTo>
                  <a:lnTo>
                    <a:pt x="620" y="390"/>
                  </a:lnTo>
                  <a:lnTo>
                    <a:pt x="645" y="461"/>
                  </a:lnTo>
                  <a:lnTo>
                    <a:pt x="667" y="532"/>
                  </a:lnTo>
                  <a:lnTo>
                    <a:pt x="682" y="606"/>
                  </a:lnTo>
                  <a:lnTo>
                    <a:pt x="696" y="681"/>
                  </a:lnTo>
                  <a:lnTo>
                    <a:pt x="704" y="759"/>
                  </a:lnTo>
                  <a:lnTo>
                    <a:pt x="708" y="835"/>
                  </a:lnTo>
                  <a:lnTo>
                    <a:pt x="708" y="914"/>
                  </a:lnTo>
                  <a:lnTo>
                    <a:pt x="704" y="991"/>
                  </a:lnTo>
                  <a:lnTo>
                    <a:pt x="696" y="1070"/>
                  </a:lnTo>
                  <a:lnTo>
                    <a:pt x="682" y="1146"/>
                  </a:lnTo>
                  <a:lnTo>
                    <a:pt x="667" y="1223"/>
                  </a:lnTo>
                  <a:lnTo>
                    <a:pt x="648" y="1299"/>
                  </a:lnTo>
                  <a:lnTo>
                    <a:pt x="623" y="1372"/>
                  </a:lnTo>
                  <a:lnTo>
                    <a:pt x="596" y="1445"/>
                  </a:lnTo>
                  <a:lnTo>
                    <a:pt x="565" y="1516"/>
                  </a:lnTo>
                  <a:lnTo>
                    <a:pt x="531" y="1584"/>
                  </a:lnTo>
                  <a:lnTo>
                    <a:pt x="493" y="1650"/>
                  </a:lnTo>
                  <a:lnTo>
                    <a:pt x="451" y="1713"/>
                  </a:lnTo>
                  <a:lnTo>
                    <a:pt x="407" y="1774"/>
                  </a:lnTo>
                  <a:lnTo>
                    <a:pt x="357" y="1828"/>
                  </a:lnTo>
                  <a:lnTo>
                    <a:pt x="308" y="1882"/>
                  </a:lnTo>
                  <a:lnTo>
                    <a:pt x="252" y="1932"/>
                  </a:lnTo>
                  <a:lnTo>
                    <a:pt x="193" y="1976"/>
                  </a:lnTo>
                  <a:lnTo>
                    <a:pt x="132" y="2016"/>
                  </a:lnTo>
                  <a:lnTo>
                    <a:pt x="67" y="2051"/>
                  </a:lnTo>
                  <a:lnTo>
                    <a:pt x="0" y="2081"/>
                  </a:lnTo>
                  <a:lnTo>
                    <a:pt x="13" y="2114"/>
                  </a:lnTo>
                  <a:lnTo>
                    <a:pt x="84" y="2082"/>
                  </a:lnTo>
                  <a:lnTo>
                    <a:pt x="150" y="2044"/>
                  </a:lnTo>
                  <a:lnTo>
                    <a:pt x="214" y="2004"/>
                  </a:lnTo>
                  <a:lnTo>
                    <a:pt x="273" y="1957"/>
                  </a:lnTo>
                  <a:lnTo>
                    <a:pt x="331" y="1908"/>
                  </a:lnTo>
                  <a:lnTo>
                    <a:pt x="384" y="1853"/>
                  </a:lnTo>
                  <a:lnTo>
                    <a:pt x="434" y="1795"/>
                  </a:lnTo>
                  <a:lnTo>
                    <a:pt x="479" y="1733"/>
                  </a:lnTo>
                  <a:lnTo>
                    <a:pt x="522" y="1668"/>
                  </a:lnTo>
                  <a:lnTo>
                    <a:pt x="563" y="1600"/>
                  </a:lnTo>
                  <a:lnTo>
                    <a:pt x="596" y="1530"/>
                  </a:lnTo>
                  <a:lnTo>
                    <a:pt x="629" y="1458"/>
                  </a:lnTo>
                  <a:lnTo>
                    <a:pt x="658" y="1383"/>
                  </a:lnTo>
                  <a:lnTo>
                    <a:pt x="681" y="1307"/>
                  </a:lnTo>
                  <a:lnTo>
                    <a:pt x="701" y="1231"/>
                  </a:lnTo>
                  <a:lnTo>
                    <a:pt x="717" y="1151"/>
                  </a:lnTo>
                  <a:lnTo>
                    <a:pt x="730" y="1072"/>
                  </a:lnTo>
                  <a:lnTo>
                    <a:pt x="738" y="993"/>
                  </a:lnTo>
                  <a:lnTo>
                    <a:pt x="742" y="914"/>
                  </a:lnTo>
                  <a:lnTo>
                    <a:pt x="742" y="835"/>
                  </a:lnTo>
                  <a:lnTo>
                    <a:pt x="738" y="756"/>
                  </a:lnTo>
                  <a:lnTo>
                    <a:pt x="730" y="679"/>
                  </a:lnTo>
                  <a:lnTo>
                    <a:pt x="717" y="601"/>
                  </a:lnTo>
                  <a:lnTo>
                    <a:pt x="701" y="524"/>
                  </a:lnTo>
                  <a:lnTo>
                    <a:pt x="680" y="450"/>
                  </a:lnTo>
                  <a:lnTo>
                    <a:pt x="653" y="377"/>
                  </a:lnTo>
                  <a:lnTo>
                    <a:pt x="623" y="309"/>
                  </a:lnTo>
                  <a:lnTo>
                    <a:pt x="589" y="240"/>
                  </a:lnTo>
                  <a:lnTo>
                    <a:pt x="549" y="175"/>
                  </a:lnTo>
                  <a:lnTo>
                    <a:pt x="504" y="114"/>
                  </a:lnTo>
                  <a:lnTo>
                    <a:pt x="455" y="54"/>
                  </a:lnTo>
                  <a:lnTo>
                    <a:pt x="400" y="0"/>
                  </a:lnTo>
                  <a:lnTo>
                    <a:pt x="377" y="27"/>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285" name="Freeform 70"/>
            <p:cNvSpPr>
              <a:spLocks/>
            </p:cNvSpPr>
            <p:nvPr/>
          </p:nvSpPr>
          <p:spPr bwMode="auto">
            <a:xfrm>
              <a:off x="641" y="3007"/>
              <a:ext cx="529" cy="178"/>
            </a:xfrm>
            <a:custGeom>
              <a:avLst/>
              <a:gdLst>
                <a:gd name="T0" fmla="*/ 1 w 3172"/>
                <a:gd name="T1" fmla="*/ 30 h 1070"/>
                <a:gd name="T2" fmla="*/ 5 w 3172"/>
                <a:gd name="T3" fmla="*/ 24 h 1070"/>
                <a:gd name="T4" fmla="*/ 9 w 3172"/>
                <a:gd name="T5" fmla="*/ 20 h 1070"/>
                <a:gd name="T6" fmla="*/ 13 w 3172"/>
                <a:gd name="T7" fmla="*/ 15 h 1070"/>
                <a:gd name="T8" fmla="*/ 18 w 3172"/>
                <a:gd name="T9" fmla="*/ 12 h 1070"/>
                <a:gd name="T10" fmla="*/ 23 w 3172"/>
                <a:gd name="T11" fmla="*/ 8 h 1070"/>
                <a:gd name="T12" fmla="*/ 28 w 3172"/>
                <a:gd name="T13" fmla="*/ 6 h 1070"/>
                <a:gd name="T14" fmla="*/ 34 w 3172"/>
                <a:gd name="T15" fmla="*/ 3 h 1070"/>
                <a:gd name="T16" fmla="*/ 40 w 3172"/>
                <a:gd name="T17" fmla="*/ 2 h 1070"/>
                <a:gd name="T18" fmla="*/ 46 w 3172"/>
                <a:gd name="T19" fmla="*/ 1 h 1070"/>
                <a:gd name="T20" fmla="*/ 52 w 3172"/>
                <a:gd name="T21" fmla="*/ 1 h 1070"/>
                <a:gd name="T22" fmla="*/ 58 w 3172"/>
                <a:gd name="T23" fmla="*/ 1 h 1070"/>
                <a:gd name="T24" fmla="*/ 64 w 3172"/>
                <a:gd name="T25" fmla="*/ 3 h 1070"/>
                <a:gd name="T26" fmla="*/ 70 w 3172"/>
                <a:gd name="T27" fmla="*/ 5 h 1070"/>
                <a:gd name="T28" fmla="*/ 76 w 3172"/>
                <a:gd name="T29" fmla="*/ 8 h 1070"/>
                <a:gd name="T30" fmla="*/ 82 w 3172"/>
                <a:gd name="T31" fmla="*/ 12 h 1070"/>
                <a:gd name="T32" fmla="*/ 88 w 3172"/>
                <a:gd name="T33" fmla="*/ 17 h 1070"/>
                <a:gd name="T34" fmla="*/ 85 w 3172"/>
                <a:gd name="T35" fmla="*/ 13 h 1070"/>
                <a:gd name="T36" fmla="*/ 79 w 3172"/>
                <a:gd name="T37" fmla="*/ 9 h 1070"/>
                <a:gd name="T38" fmla="*/ 73 w 3172"/>
                <a:gd name="T39" fmla="*/ 5 h 1070"/>
                <a:gd name="T40" fmla="*/ 67 w 3172"/>
                <a:gd name="T41" fmla="*/ 3 h 1070"/>
                <a:gd name="T42" fmla="*/ 61 w 3172"/>
                <a:gd name="T43" fmla="*/ 1 h 1070"/>
                <a:gd name="T44" fmla="*/ 55 w 3172"/>
                <a:gd name="T45" fmla="*/ 0 h 1070"/>
                <a:gd name="T46" fmla="*/ 49 w 3172"/>
                <a:gd name="T47" fmla="*/ 0 h 1070"/>
                <a:gd name="T48" fmla="*/ 42 w 3172"/>
                <a:gd name="T49" fmla="*/ 0 h 1070"/>
                <a:gd name="T50" fmla="*/ 36 w 3172"/>
                <a:gd name="T51" fmla="*/ 2 h 1070"/>
                <a:gd name="T52" fmla="*/ 31 w 3172"/>
                <a:gd name="T53" fmla="*/ 3 h 1070"/>
                <a:gd name="T54" fmla="*/ 25 w 3172"/>
                <a:gd name="T55" fmla="*/ 6 h 1070"/>
                <a:gd name="T56" fmla="*/ 20 w 3172"/>
                <a:gd name="T57" fmla="*/ 9 h 1070"/>
                <a:gd name="T58" fmla="*/ 15 w 3172"/>
                <a:gd name="T59" fmla="*/ 13 h 1070"/>
                <a:gd name="T60" fmla="*/ 10 w 3172"/>
                <a:gd name="T61" fmla="*/ 17 h 1070"/>
                <a:gd name="T62" fmla="*/ 6 w 3172"/>
                <a:gd name="T63" fmla="*/ 21 h 1070"/>
                <a:gd name="T64" fmla="*/ 2 w 3172"/>
                <a:gd name="T65" fmla="*/ 26 h 1070"/>
                <a:gd name="T66" fmla="*/ 0 w 3172"/>
                <a:gd name="T67" fmla="*/ 30 h 1070"/>
                <a:gd name="T68" fmla="*/ 0 w 3172"/>
                <a:gd name="T69" fmla="*/ 29 h 1070"/>
                <a:gd name="T70" fmla="*/ 1 w 3172"/>
                <a:gd name="T71" fmla="*/ 29 h 1070"/>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3172" h="1070">
                  <a:moveTo>
                    <a:pt x="36" y="1050"/>
                  </a:moveTo>
                  <a:lnTo>
                    <a:pt x="36" y="1069"/>
                  </a:lnTo>
                  <a:lnTo>
                    <a:pt x="96" y="974"/>
                  </a:lnTo>
                  <a:lnTo>
                    <a:pt x="162" y="884"/>
                  </a:lnTo>
                  <a:lnTo>
                    <a:pt x="231" y="796"/>
                  </a:lnTo>
                  <a:lnTo>
                    <a:pt x="304" y="712"/>
                  </a:lnTo>
                  <a:lnTo>
                    <a:pt x="380" y="633"/>
                  </a:lnTo>
                  <a:lnTo>
                    <a:pt x="462" y="558"/>
                  </a:lnTo>
                  <a:lnTo>
                    <a:pt x="545" y="486"/>
                  </a:lnTo>
                  <a:lnTo>
                    <a:pt x="633" y="421"/>
                  </a:lnTo>
                  <a:lnTo>
                    <a:pt x="723" y="358"/>
                  </a:lnTo>
                  <a:lnTo>
                    <a:pt x="815" y="302"/>
                  </a:lnTo>
                  <a:lnTo>
                    <a:pt x="912" y="249"/>
                  </a:lnTo>
                  <a:lnTo>
                    <a:pt x="1008" y="204"/>
                  </a:lnTo>
                  <a:lnTo>
                    <a:pt x="1109" y="163"/>
                  </a:lnTo>
                  <a:lnTo>
                    <a:pt x="1211" y="126"/>
                  </a:lnTo>
                  <a:lnTo>
                    <a:pt x="1313" y="96"/>
                  </a:lnTo>
                  <a:lnTo>
                    <a:pt x="1420" y="72"/>
                  </a:lnTo>
                  <a:lnTo>
                    <a:pt x="1526" y="52"/>
                  </a:lnTo>
                  <a:lnTo>
                    <a:pt x="1635" y="40"/>
                  </a:lnTo>
                  <a:lnTo>
                    <a:pt x="1743" y="33"/>
                  </a:lnTo>
                  <a:lnTo>
                    <a:pt x="1852" y="36"/>
                  </a:lnTo>
                  <a:lnTo>
                    <a:pt x="1961" y="41"/>
                  </a:lnTo>
                  <a:lnTo>
                    <a:pt x="2072" y="56"/>
                  </a:lnTo>
                  <a:lnTo>
                    <a:pt x="2182" y="76"/>
                  </a:lnTo>
                  <a:lnTo>
                    <a:pt x="2294" y="105"/>
                  </a:lnTo>
                  <a:lnTo>
                    <a:pt x="2403" y="139"/>
                  </a:lnTo>
                  <a:lnTo>
                    <a:pt x="2512" y="181"/>
                  </a:lnTo>
                  <a:lnTo>
                    <a:pt x="2620" y="232"/>
                  </a:lnTo>
                  <a:lnTo>
                    <a:pt x="2730" y="290"/>
                  </a:lnTo>
                  <a:lnTo>
                    <a:pt x="2837" y="353"/>
                  </a:lnTo>
                  <a:lnTo>
                    <a:pt x="2943" y="428"/>
                  </a:lnTo>
                  <a:lnTo>
                    <a:pt x="3046" y="509"/>
                  </a:lnTo>
                  <a:lnTo>
                    <a:pt x="3149" y="601"/>
                  </a:lnTo>
                  <a:lnTo>
                    <a:pt x="3172" y="574"/>
                  </a:lnTo>
                  <a:lnTo>
                    <a:pt x="3067" y="483"/>
                  </a:lnTo>
                  <a:lnTo>
                    <a:pt x="2963" y="399"/>
                  </a:lnTo>
                  <a:lnTo>
                    <a:pt x="2856" y="324"/>
                  </a:lnTo>
                  <a:lnTo>
                    <a:pt x="2745" y="257"/>
                  </a:lnTo>
                  <a:lnTo>
                    <a:pt x="2636" y="200"/>
                  </a:lnTo>
                  <a:lnTo>
                    <a:pt x="2525" y="149"/>
                  </a:lnTo>
                  <a:lnTo>
                    <a:pt x="2413" y="105"/>
                  </a:lnTo>
                  <a:lnTo>
                    <a:pt x="2301" y="70"/>
                  </a:lnTo>
                  <a:lnTo>
                    <a:pt x="2187" y="41"/>
                  </a:lnTo>
                  <a:lnTo>
                    <a:pt x="2077" y="22"/>
                  </a:lnTo>
                  <a:lnTo>
                    <a:pt x="1964" y="7"/>
                  </a:lnTo>
                  <a:lnTo>
                    <a:pt x="1852" y="1"/>
                  </a:lnTo>
                  <a:lnTo>
                    <a:pt x="1743" y="0"/>
                  </a:lnTo>
                  <a:lnTo>
                    <a:pt x="1631" y="5"/>
                  </a:lnTo>
                  <a:lnTo>
                    <a:pt x="1521" y="18"/>
                  </a:lnTo>
                  <a:lnTo>
                    <a:pt x="1414" y="38"/>
                  </a:lnTo>
                  <a:lnTo>
                    <a:pt x="1306" y="61"/>
                  </a:lnTo>
                  <a:lnTo>
                    <a:pt x="1201" y="91"/>
                  </a:lnTo>
                  <a:lnTo>
                    <a:pt x="1096" y="128"/>
                  </a:lnTo>
                  <a:lnTo>
                    <a:pt x="995" y="171"/>
                  </a:lnTo>
                  <a:lnTo>
                    <a:pt x="896" y="218"/>
                  </a:lnTo>
                  <a:lnTo>
                    <a:pt x="799" y="271"/>
                  </a:lnTo>
                  <a:lnTo>
                    <a:pt x="705" y="329"/>
                  </a:lnTo>
                  <a:lnTo>
                    <a:pt x="612" y="392"/>
                  </a:lnTo>
                  <a:lnTo>
                    <a:pt x="524" y="459"/>
                  </a:lnTo>
                  <a:lnTo>
                    <a:pt x="438" y="532"/>
                  </a:lnTo>
                  <a:lnTo>
                    <a:pt x="357" y="606"/>
                  </a:lnTo>
                  <a:lnTo>
                    <a:pt x="278" y="689"/>
                  </a:lnTo>
                  <a:lnTo>
                    <a:pt x="204" y="773"/>
                  </a:lnTo>
                  <a:lnTo>
                    <a:pt x="132" y="863"/>
                  </a:lnTo>
                  <a:lnTo>
                    <a:pt x="67" y="956"/>
                  </a:lnTo>
                  <a:lnTo>
                    <a:pt x="7" y="1051"/>
                  </a:lnTo>
                  <a:lnTo>
                    <a:pt x="7" y="1070"/>
                  </a:lnTo>
                  <a:lnTo>
                    <a:pt x="7" y="1051"/>
                  </a:lnTo>
                  <a:lnTo>
                    <a:pt x="0" y="1060"/>
                  </a:lnTo>
                  <a:lnTo>
                    <a:pt x="7" y="1070"/>
                  </a:lnTo>
                  <a:lnTo>
                    <a:pt x="36" y="1050"/>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286" name="Freeform 71"/>
            <p:cNvSpPr>
              <a:spLocks/>
            </p:cNvSpPr>
            <p:nvPr/>
          </p:nvSpPr>
          <p:spPr bwMode="auto">
            <a:xfrm>
              <a:off x="784" y="3664"/>
              <a:ext cx="227" cy="131"/>
            </a:xfrm>
            <a:custGeom>
              <a:avLst/>
              <a:gdLst>
                <a:gd name="T0" fmla="*/ 21 w 1361"/>
                <a:gd name="T1" fmla="*/ 0 h 781"/>
                <a:gd name="T2" fmla="*/ 25 w 1361"/>
                <a:gd name="T3" fmla="*/ 1 h 781"/>
                <a:gd name="T4" fmla="*/ 28 w 1361"/>
                <a:gd name="T5" fmla="*/ 1 h 781"/>
                <a:gd name="T6" fmla="*/ 31 w 1361"/>
                <a:gd name="T7" fmla="*/ 3 h 781"/>
                <a:gd name="T8" fmla="*/ 34 w 1361"/>
                <a:gd name="T9" fmla="*/ 4 h 781"/>
                <a:gd name="T10" fmla="*/ 36 w 1361"/>
                <a:gd name="T11" fmla="*/ 6 h 781"/>
                <a:gd name="T12" fmla="*/ 37 w 1361"/>
                <a:gd name="T13" fmla="*/ 8 h 781"/>
                <a:gd name="T14" fmla="*/ 38 w 1361"/>
                <a:gd name="T15" fmla="*/ 10 h 781"/>
                <a:gd name="T16" fmla="*/ 38 w 1361"/>
                <a:gd name="T17" fmla="*/ 12 h 781"/>
                <a:gd name="T18" fmla="*/ 37 w 1361"/>
                <a:gd name="T19" fmla="*/ 14 h 781"/>
                <a:gd name="T20" fmla="*/ 36 w 1361"/>
                <a:gd name="T21" fmla="*/ 16 h 781"/>
                <a:gd name="T22" fmla="*/ 34 w 1361"/>
                <a:gd name="T23" fmla="*/ 18 h 781"/>
                <a:gd name="T24" fmla="*/ 31 w 1361"/>
                <a:gd name="T25" fmla="*/ 19 h 781"/>
                <a:gd name="T26" fmla="*/ 28 w 1361"/>
                <a:gd name="T27" fmla="*/ 21 h 781"/>
                <a:gd name="T28" fmla="*/ 25 w 1361"/>
                <a:gd name="T29" fmla="*/ 21 h 781"/>
                <a:gd name="T30" fmla="*/ 21 w 1361"/>
                <a:gd name="T31" fmla="*/ 22 h 781"/>
                <a:gd name="T32" fmla="*/ 17 w 1361"/>
                <a:gd name="T33" fmla="*/ 22 h 781"/>
                <a:gd name="T34" fmla="*/ 13 w 1361"/>
                <a:gd name="T35" fmla="*/ 21 h 781"/>
                <a:gd name="T36" fmla="*/ 10 w 1361"/>
                <a:gd name="T37" fmla="*/ 21 h 781"/>
                <a:gd name="T38" fmla="*/ 7 w 1361"/>
                <a:gd name="T39" fmla="*/ 19 h 781"/>
                <a:gd name="T40" fmla="*/ 4 w 1361"/>
                <a:gd name="T41" fmla="*/ 18 h 781"/>
                <a:gd name="T42" fmla="*/ 2 w 1361"/>
                <a:gd name="T43" fmla="*/ 16 h 781"/>
                <a:gd name="T44" fmla="*/ 1 w 1361"/>
                <a:gd name="T45" fmla="*/ 14 h 781"/>
                <a:gd name="T46" fmla="*/ 0 w 1361"/>
                <a:gd name="T47" fmla="*/ 12 h 781"/>
                <a:gd name="T48" fmla="*/ 0 w 1361"/>
                <a:gd name="T49" fmla="*/ 10 h 781"/>
                <a:gd name="T50" fmla="*/ 1 w 1361"/>
                <a:gd name="T51" fmla="*/ 8 h 781"/>
                <a:gd name="T52" fmla="*/ 2 w 1361"/>
                <a:gd name="T53" fmla="*/ 6 h 781"/>
                <a:gd name="T54" fmla="*/ 4 w 1361"/>
                <a:gd name="T55" fmla="*/ 4 h 781"/>
                <a:gd name="T56" fmla="*/ 7 w 1361"/>
                <a:gd name="T57" fmla="*/ 3 h 781"/>
                <a:gd name="T58" fmla="*/ 10 w 1361"/>
                <a:gd name="T59" fmla="*/ 1 h 781"/>
                <a:gd name="T60" fmla="*/ 13 w 1361"/>
                <a:gd name="T61" fmla="*/ 1 h 781"/>
                <a:gd name="T62" fmla="*/ 17 w 1361"/>
                <a:gd name="T63" fmla="*/ 0 h 781"/>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1361" h="781">
                  <a:moveTo>
                    <a:pt x="681" y="0"/>
                  </a:moveTo>
                  <a:lnTo>
                    <a:pt x="751" y="4"/>
                  </a:lnTo>
                  <a:lnTo>
                    <a:pt x="818" y="8"/>
                  </a:lnTo>
                  <a:lnTo>
                    <a:pt x="882" y="18"/>
                  </a:lnTo>
                  <a:lnTo>
                    <a:pt x="945" y="30"/>
                  </a:lnTo>
                  <a:lnTo>
                    <a:pt x="1005" y="48"/>
                  </a:lnTo>
                  <a:lnTo>
                    <a:pt x="1061" y="68"/>
                  </a:lnTo>
                  <a:lnTo>
                    <a:pt x="1113" y="91"/>
                  </a:lnTo>
                  <a:lnTo>
                    <a:pt x="1162" y="115"/>
                  </a:lnTo>
                  <a:lnTo>
                    <a:pt x="1206" y="143"/>
                  </a:lnTo>
                  <a:lnTo>
                    <a:pt x="1245" y="173"/>
                  </a:lnTo>
                  <a:lnTo>
                    <a:pt x="1279" y="205"/>
                  </a:lnTo>
                  <a:lnTo>
                    <a:pt x="1307" y="239"/>
                  </a:lnTo>
                  <a:lnTo>
                    <a:pt x="1330" y="274"/>
                  </a:lnTo>
                  <a:lnTo>
                    <a:pt x="1346" y="311"/>
                  </a:lnTo>
                  <a:lnTo>
                    <a:pt x="1357" y="351"/>
                  </a:lnTo>
                  <a:lnTo>
                    <a:pt x="1361" y="390"/>
                  </a:lnTo>
                  <a:lnTo>
                    <a:pt x="1357" y="431"/>
                  </a:lnTo>
                  <a:lnTo>
                    <a:pt x="1346" y="470"/>
                  </a:lnTo>
                  <a:lnTo>
                    <a:pt x="1330" y="506"/>
                  </a:lnTo>
                  <a:lnTo>
                    <a:pt x="1307" y="543"/>
                  </a:lnTo>
                  <a:lnTo>
                    <a:pt x="1279" y="578"/>
                  </a:lnTo>
                  <a:lnTo>
                    <a:pt x="1245" y="609"/>
                  </a:lnTo>
                  <a:lnTo>
                    <a:pt x="1206" y="640"/>
                  </a:lnTo>
                  <a:lnTo>
                    <a:pt x="1162" y="667"/>
                  </a:lnTo>
                  <a:lnTo>
                    <a:pt x="1113" y="692"/>
                  </a:lnTo>
                  <a:lnTo>
                    <a:pt x="1061" y="715"/>
                  </a:lnTo>
                  <a:lnTo>
                    <a:pt x="1005" y="735"/>
                  </a:lnTo>
                  <a:lnTo>
                    <a:pt x="945" y="751"/>
                  </a:lnTo>
                  <a:lnTo>
                    <a:pt x="882" y="765"/>
                  </a:lnTo>
                  <a:lnTo>
                    <a:pt x="818" y="774"/>
                  </a:lnTo>
                  <a:lnTo>
                    <a:pt x="751" y="779"/>
                  </a:lnTo>
                  <a:lnTo>
                    <a:pt x="681" y="781"/>
                  </a:lnTo>
                  <a:lnTo>
                    <a:pt x="611" y="779"/>
                  </a:lnTo>
                  <a:lnTo>
                    <a:pt x="543" y="774"/>
                  </a:lnTo>
                  <a:lnTo>
                    <a:pt x="479" y="765"/>
                  </a:lnTo>
                  <a:lnTo>
                    <a:pt x="416" y="751"/>
                  </a:lnTo>
                  <a:lnTo>
                    <a:pt x="356" y="735"/>
                  </a:lnTo>
                  <a:lnTo>
                    <a:pt x="300" y="715"/>
                  </a:lnTo>
                  <a:lnTo>
                    <a:pt x="249" y="692"/>
                  </a:lnTo>
                  <a:lnTo>
                    <a:pt x="200" y="667"/>
                  </a:lnTo>
                  <a:lnTo>
                    <a:pt x="156" y="640"/>
                  </a:lnTo>
                  <a:lnTo>
                    <a:pt x="116" y="609"/>
                  </a:lnTo>
                  <a:lnTo>
                    <a:pt x="83" y="578"/>
                  </a:lnTo>
                  <a:lnTo>
                    <a:pt x="55" y="543"/>
                  </a:lnTo>
                  <a:lnTo>
                    <a:pt x="30" y="506"/>
                  </a:lnTo>
                  <a:lnTo>
                    <a:pt x="14" y="470"/>
                  </a:lnTo>
                  <a:lnTo>
                    <a:pt x="5" y="431"/>
                  </a:lnTo>
                  <a:lnTo>
                    <a:pt x="0" y="390"/>
                  </a:lnTo>
                  <a:lnTo>
                    <a:pt x="5" y="351"/>
                  </a:lnTo>
                  <a:lnTo>
                    <a:pt x="14" y="311"/>
                  </a:lnTo>
                  <a:lnTo>
                    <a:pt x="30" y="274"/>
                  </a:lnTo>
                  <a:lnTo>
                    <a:pt x="55" y="239"/>
                  </a:lnTo>
                  <a:lnTo>
                    <a:pt x="83" y="205"/>
                  </a:lnTo>
                  <a:lnTo>
                    <a:pt x="116" y="173"/>
                  </a:lnTo>
                  <a:lnTo>
                    <a:pt x="156" y="143"/>
                  </a:lnTo>
                  <a:lnTo>
                    <a:pt x="200" y="115"/>
                  </a:lnTo>
                  <a:lnTo>
                    <a:pt x="249" y="91"/>
                  </a:lnTo>
                  <a:lnTo>
                    <a:pt x="300" y="68"/>
                  </a:lnTo>
                  <a:lnTo>
                    <a:pt x="356" y="48"/>
                  </a:lnTo>
                  <a:lnTo>
                    <a:pt x="416" y="30"/>
                  </a:lnTo>
                  <a:lnTo>
                    <a:pt x="479" y="18"/>
                  </a:lnTo>
                  <a:lnTo>
                    <a:pt x="543" y="8"/>
                  </a:lnTo>
                  <a:lnTo>
                    <a:pt x="611" y="4"/>
                  </a:lnTo>
                  <a:lnTo>
                    <a:pt x="681" y="0"/>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287" name="Freeform 72"/>
            <p:cNvSpPr>
              <a:spLocks/>
            </p:cNvSpPr>
            <p:nvPr/>
          </p:nvSpPr>
          <p:spPr bwMode="auto">
            <a:xfrm>
              <a:off x="897" y="3661"/>
              <a:ext cx="117" cy="68"/>
            </a:xfrm>
            <a:custGeom>
              <a:avLst/>
              <a:gdLst>
                <a:gd name="T0" fmla="*/ 20 w 699"/>
                <a:gd name="T1" fmla="*/ 11 h 408"/>
                <a:gd name="T2" fmla="*/ 19 w 699"/>
                <a:gd name="T3" fmla="*/ 10 h 408"/>
                <a:gd name="T4" fmla="*/ 19 w 699"/>
                <a:gd name="T5" fmla="*/ 9 h 408"/>
                <a:gd name="T6" fmla="*/ 19 w 699"/>
                <a:gd name="T7" fmla="*/ 8 h 408"/>
                <a:gd name="T8" fmla="*/ 18 w 699"/>
                <a:gd name="T9" fmla="*/ 7 h 408"/>
                <a:gd name="T10" fmla="*/ 17 w 699"/>
                <a:gd name="T11" fmla="*/ 6 h 408"/>
                <a:gd name="T12" fmla="*/ 16 w 699"/>
                <a:gd name="T13" fmla="*/ 5 h 408"/>
                <a:gd name="T14" fmla="*/ 15 w 699"/>
                <a:gd name="T15" fmla="*/ 4 h 408"/>
                <a:gd name="T16" fmla="*/ 14 w 699"/>
                <a:gd name="T17" fmla="*/ 3 h 408"/>
                <a:gd name="T18" fmla="*/ 12 w 699"/>
                <a:gd name="T19" fmla="*/ 3 h 408"/>
                <a:gd name="T20" fmla="*/ 11 w 699"/>
                <a:gd name="T21" fmla="*/ 2 h 408"/>
                <a:gd name="T22" fmla="*/ 9 w 699"/>
                <a:gd name="T23" fmla="*/ 1 h 408"/>
                <a:gd name="T24" fmla="*/ 8 w 699"/>
                <a:gd name="T25" fmla="*/ 1 h 408"/>
                <a:gd name="T26" fmla="*/ 6 w 699"/>
                <a:gd name="T27" fmla="*/ 1 h 408"/>
                <a:gd name="T28" fmla="*/ 4 w 699"/>
                <a:gd name="T29" fmla="*/ 0 h 408"/>
                <a:gd name="T30" fmla="*/ 2 w 699"/>
                <a:gd name="T31" fmla="*/ 0 h 408"/>
                <a:gd name="T32" fmla="*/ 0 w 699"/>
                <a:gd name="T33" fmla="*/ 0 h 408"/>
                <a:gd name="T34" fmla="*/ 0 w 699"/>
                <a:gd name="T35" fmla="*/ 1 h 408"/>
                <a:gd name="T36" fmla="*/ 2 w 699"/>
                <a:gd name="T37" fmla="*/ 1 h 408"/>
                <a:gd name="T38" fmla="*/ 4 w 699"/>
                <a:gd name="T39" fmla="*/ 1 h 408"/>
                <a:gd name="T40" fmla="*/ 6 w 699"/>
                <a:gd name="T41" fmla="*/ 2 h 408"/>
                <a:gd name="T42" fmla="*/ 7 w 699"/>
                <a:gd name="T43" fmla="*/ 2 h 408"/>
                <a:gd name="T44" fmla="*/ 9 w 699"/>
                <a:gd name="T45" fmla="*/ 2 h 408"/>
                <a:gd name="T46" fmla="*/ 10 w 699"/>
                <a:gd name="T47" fmla="*/ 3 h 408"/>
                <a:gd name="T48" fmla="*/ 12 w 699"/>
                <a:gd name="T49" fmla="*/ 4 h 408"/>
                <a:gd name="T50" fmla="*/ 13 w 699"/>
                <a:gd name="T51" fmla="*/ 4 h 408"/>
                <a:gd name="T52" fmla="*/ 14 w 699"/>
                <a:gd name="T53" fmla="*/ 5 h 408"/>
                <a:gd name="T54" fmla="*/ 16 w 699"/>
                <a:gd name="T55" fmla="*/ 6 h 408"/>
                <a:gd name="T56" fmla="*/ 16 w 699"/>
                <a:gd name="T57" fmla="*/ 7 h 408"/>
                <a:gd name="T58" fmla="*/ 17 w 699"/>
                <a:gd name="T59" fmla="*/ 8 h 408"/>
                <a:gd name="T60" fmla="*/ 18 w 699"/>
                <a:gd name="T61" fmla="*/ 8 h 408"/>
                <a:gd name="T62" fmla="*/ 18 w 699"/>
                <a:gd name="T63" fmla="*/ 9 h 408"/>
                <a:gd name="T64" fmla="*/ 18 w 699"/>
                <a:gd name="T65" fmla="*/ 10 h 408"/>
                <a:gd name="T66" fmla="*/ 19 w 699"/>
                <a:gd name="T67" fmla="*/ 11 h 408"/>
                <a:gd name="T68" fmla="*/ 20 w 699"/>
                <a:gd name="T69" fmla="*/ 11 h 408"/>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699" h="408">
                  <a:moveTo>
                    <a:pt x="699" y="408"/>
                  </a:moveTo>
                  <a:lnTo>
                    <a:pt x="693" y="366"/>
                  </a:lnTo>
                  <a:lnTo>
                    <a:pt x="683" y="325"/>
                  </a:lnTo>
                  <a:lnTo>
                    <a:pt x="665" y="285"/>
                  </a:lnTo>
                  <a:lnTo>
                    <a:pt x="641" y="246"/>
                  </a:lnTo>
                  <a:lnTo>
                    <a:pt x="612" y="211"/>
                  </a:lnTo>
                  <a:lnTo>
                    <a:pt x="575" y="177"/>
                  </a:lnTo>
                  <a:lnTo>
                    <a:pt x="534" y="146"/>
                  </a:lnTo>
                  <a:lnTo>
                    <a:pt x="489" y="117"/>
                  </a:lnTo>
                  <a:lnTo>
                    <a:pt x="439" y="93"/>
                  </a:lnTo>
                  <a:lnTo>
                    <a:pt x="387" y="68"/>
                  </a:lnTo>
                  <a:lnTo>
                    <a:pt x="330" y="48"/>
                  </a:lnTo>
                  <a:lnTo>
                    <a:pt x="267" y="32"/>
                  </a:lnTo>
                  <a:lnTo>
                    <a:pt x="205" y="18"/>
                  </a:lnTo>
                  <a:lnTo>
                    <a:pt x="139" y="9"/>
                  </a:lnTo>
                  <a:lnTo>
                    <a:pt x="70" y="4"/>
                  </a:lnTo>
                  <a:lnTo>
                    <a:pt x="0" y="0"/>
                  </a:lnTo>
                  <a:lnTo>
                    <a:pt x="0" y="37"/>
                  </a:lnTo>
                  <a:lnTo>
                    <a:pt x="70" y="38"/>
                  </a:lnTo>
                  <a:lnTo>
                    <a:pt x="136" y="44"/>
                  </a:lnTo>
                  <a:lnTo>
                    <a:pt x="199" y="53"/>
                  </a:lnTo>
                  <a:lnTo>
                    <a:pt x="259" y="66"/>
                  </a:lnTo>
                  <a:lnTo>
                    <a:pt x="320" y="83"/>
                  </a:lnTo>
                  <a:lnTo>
                    <a:pt x="373" y="103"/>
                  </a:lnTo>
                  <a:lnTo>
                    <a:pt x="426" y="124"/>
                  </a:lnTo>
                  <a:lnTo>
                    <a:pt x="474" y="149"/>
                  </a:lnTo>
                  <a:lnTo>
                    <a:pt x="516" y="175"/>
                  </a:lnTo>
                  <a:lnTo>
                    <a:pt x="554" y="204"/>
                  </a:lnTo>
                  <a:lnTo>
                    <a:pt x="585" y="234"/>
                  </a:lnTo>
                  <a:lnTo>
                    <a:pt x="612" y="268"/>
                  </a:lnTo>
                  <a:lnTo>
                    <a:pt x="634" y="300"/>
                  </a:lnTo>
                  <a:lnTo>
                    <a:pt x="649" y="335"/>
                  </a:lnTo>
                  <a:lnTo>
                    <a:pt x="660" y="371"/>
                  </a:lnTo>
                  <a:lnTo>
                    <a:pt x="662" y="408"/>
                  </a:lnTo>
                  <a:lnTo>
                    <a:pt x="699" y="408"/>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288" name="Freeform 73"/>
            <p:cNvSpPr>
              <a:spLocks/>
            </p:cNvSpPr>
            <p:nvPr/>
          </p:nvSpPr>
          <p:spPr bwMode="auto">
            <a:xfrm>
              <a:off x="897" y="3729"/>
              <a:ext cx="117" cy="69"/>
            </a:xfrm>
            <a:custGeom>
              <a:avLst/>
              <a:gdLst>
                <a:gd name="T0" fmla="*/ 0 w 699"/>
                <a:gd name="T1" fmla="*/ 12 h 411"/>
                <a:gd name="T2" fmla="*/ 2 w 699"/>
                <a:gd name="T3" fmla="*/ 11 h 411"/>
                <a:gd name="T4" fmla="*/ 4 w 699"/>
                <a:gd name="T5" fmla="*/ 11 h 411"/>
                <a:gd name="T6" fmla="*/ 6 w 699"/>
                <a:gd name="T7" fmla="*/ 11 h 411"/>
                <a:gd name="T8" fmla="*/ 8 w 699"/>
                <a:gd name="T9" fmla="*/ 11 h 411"/>
                <a:gd name="T10" fmla="*/ 9 w 699"/>
                <a:gd name="T11" fmla="*/ 10 h 411"/>
                <a:gd name="T12" fmla="*/ 11 w 699"/>
                <a:gd name="T13" fmla="*/ 10 h 411"/>
                <a:gd name="T14" fmla="*/ 12 w 699"/>
                <a:gd name="T15" fmla="*/ 9 h 411"/>
                <a:gd name="T16" fmla="*/ 14 w 699"/>
                <a:gd name="T17" fmla="*/ 8 h 411"/>
                <a:gd name="T18" fmla="*/ 15 w 699"/>
                <a:gd name="T19" fmla="*/ 7 h 411"/>
                <a:gd name="T20" fmla="*/ 16 w 699"/>
                <a:gd name="T21" fmla="*/ 7 h 411"/>
                <a:gd name="T22" fmla="*/ 17 w 699"/>
                <a:gd name="T23" fmla="*/ 6 h 411"/>
                <a:gd name="T24" fmla="*/ 18 w 699"/>
                <a:gd name="T25" fmla="*/ 5 h 411"/>
                <a:gd name="T26" fmla="*/ 19 w 699"/>
                <a:gd name="T27" fmla="*/ 4 h 411"/>
                <a:gd name="T28" fmla="*/ 19 w 699"/>
                <a:gd name="T29" fmla="*/ 2 h 411"/>
                <a:gd name="T30" fmla="*/ 19 w 699"/>
                <a:gd name="T31" fmla="*/ 1 h 411"/>
                <a:gd name="T32" fmla="*/ 20 w 699"/>
                <a:gd name="T33" fmla="*/ 0 h 411"/>
                <a:gd name="T34" fmla="*/ 19 w 699"/>
                <a:gd name="T35" fmla="*/ 0 h 411"/>
                <a:gd name="T36" fmla="*/ 18 w 699"/>
                <a:gd name="T37" fmla="*/ 1 h 411"/>
                <a:gd name="T38" fmla="*/ 18 w 699"/>
                <a:gd name="T39" fmla="*/ 2 h 411"/>
                <a:gd name="T40" fmla="*/ 18 w 699"/>
                <a:gd name="T41" fmla="*/ 3 h 411"/>
                <a:gd name="T42" fmla="*/ 17 w 699"/>
                <a:gd name="T43" fmla="*/ 4 h 411"/>
                <a:gd name="T44" fmla="*/ 16 w 699"/>
                <a:gd name="T45" fmla="*/ 5 h 411"/>
                <a:gd name="T46" fmla="*/ 16 w 699"/>
                <a:gd name="T47" fmla="*/ 6 h 411"/>
                <a:gd name="T48" fmla="*/ 14 w 699"/>
                <a:gd name="T49" fmla="*/ 7 h 411"/>
                <a:gd name="T50" fmla="*/ 13 w 699"/>
                <a:gd name="T51" fmla="*/ 7 h 411"/>
                <a:gd name="T52" fmla="*/ 12 w 699"/>
                <a:gd name="T53" fmla="*/ 8 h 411"/>
                <a:gd name="T54" fmla="*/ 10 w 699"/>
                <a:gd name="T55" fmla="*/ 9 h 411"/>
                <a:gd name="T56" fmla="*/ 9 w 699"/>
                <a:gd name="T57" fmla="*/ 9 h 411"/>
                <a:gd name="T58" fmla="*/ 7 w 699"/>
                <a:gd name="T59" fmla="*/ 10 h 411"/>
                <a:gd name="T60" fmla="*/ 6 w 699"/>
                <a:gd name="T61" fmla="*/ 10 h 411"/>
                <a:gd name="T62" fmla="*/ 4 w 699"/>
                <a:gd name="T63" fmla="*/ 10 h 411"/>
                <a:gd name="T64" fmla="*/ 2 w 699"/>
                <a:gd name="T65" fmla="*/ 11 h 411"/>
                <a:gd name="T66" fmla="*/ 0 w 699"/>
                <a:gd name="T67" fmla="*/ 11 h 411"/>
                <a:gd name="T68" fmla="*/ 0 w 699"/>
                <a:gd name="T69" fmla="*/ 12 h 411"/>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699" h="411">
                  <a:moveTo>
                    <a:pt x="0" y="411"/>
                  </a:moveTo>
                  <a:lnTo>
                    <a:pt x="70" y="406"/>
                  </a:lnTo>
                  <a:lnTo>
                    <a:pt x="139" y="402"/>
                  </a:lnTo>
                  <a:lnTo>
                    <a:pt x="205" y="391"/>
                  </a:lnTo>
                  <a:lnTo>
                    <a:pt x="267" y="378"/>
                  </a:lnTo>
                  <a:lnTo>
                    <a:pt x="330" y="361"/>
                  </a:lnTo>
                  <a:lnTo>
                    <a:pt x="387" y="341"/>
                  </a:lnTo>
                  <a:lnTo>
                    <a:pt x="439" y="318"/>
                  </a:lnTo>
                  <a:lnTo>
                    <a:pt x="489" y="294"/>
                  </a:lnTo>
                  <a:lnTo>
                    <a:pt x="534" y="264"/>
                  </a:lnTo>
                  <a:lnTo>
                    <a:pt x="575" y="232"/>
                  </a:lnTo>
                  <a:lnTo>
                    <a:pt x="612" y="200"/>
                  </a:lnTo>
                  <a:lnTo>
                    <a:pt x="641" y="164"/>
                  </a:lnTo>
                  <a:lnTo>
                    <a:pt x="665" y="124"/>
                  </a:lnTo>
                  <a:lnTo>
                    <a:pt x="683" y="85"/>
                  </a:lnTo>
                  <a:lnTo>
                    <a:pt x="693" y="43"/>
                  </a:lnTo>
                  <a:lnTo>
                    <a:pt x="699" y="0"/>
                  </a:lnTo>
                  <a:lnTo>
                    <a:pt x="662" y="0"/>
                  </a:lnTo>
                  <a:lnTo>
                    <a:pt x="660" y="37"/>
                  </a:lnTo>
                  <a:lnTo>
                    <a:pt x="649" y="74"/>
                  </a:lnTo>
                  <a:lnTo>
                    <a:pt x="634" y="108"/>
                  </a:lnTo>
                  <a:lnTo>
                    <a:pt x="612" y="143"/>
                  </a:lnTo>
                  <a:lnTo>
                    <a:pt x="585" y="175"/>
                  </a:lnTo>
                  <a:lnTo>
                    <a:pt x="554" y="207"/>
                  </a:lnTo>
                  <a:lnTo>
                    <a:pt x="516" y="236"/>
                  </a:lnTo>
                  <a:lnTo>
                    <a:pt x="474" y="261"/>
                  </a:lnTo>
                  <a:lnTo>
                    <a:pt x="426" y="287"/>
                  </a:lnTo>
                  <a:lnTo>
                    <a:pt x="373" y="308"/>
                  </a:lnTo>
                  <a:lnTo>
                    <a:pt x="320" y="327"/>
                  </a:lnTo>
                  <a:lnTo>
                    <a:pt x="259" y="345"/>
                  </a:lnTo>
                  <a:lnTo>
                    <a:pt x="199" y="357"/>
                  </a:lnTo>
                  <a:lnTo>
                    <a:pt x="136" y="367"/>
                  </a:lnTo>
                  <a:lnTo>
                    <a:pt x="70" y="373"/>
                  </a:lnTo>
                  <a:lnTo>
                    <a:pt x="0" y="374"/>
                  </a:lnTo>
                  <a:lnTo>
                    <a:pt x="0" y="411"/>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289" name="Freeform 74"/>
            <p:cNvSpPr>
              <a:spLocks/>
            </p:cNvSpPr>
            <p:nvPr/>
          </p:nvSpPr>
          <p:spPr bwMode="auto">
            <a:xfrm>
              <a:off x="781" y="3729"/>
              <a:ext cx="116" cy="69"/>
            </a:xfrm>
            <a:custGeom>
              <a:avLst/>
              <a:gdLst>
                <a:gd name="T0" fmla="*/ 0 w 699"/>
                <a:gd name="T1" fmla="*/ 0 h 411"/>
                <a:gd name="T2" fmla="*/ 0 w 699"/>
                <a:gd name="T3" fmla="*/ 1 h 411"/>
                <a:gd name="T4" fmla="*/ 0 w 699"/>
                <a:gd name="T5" fmla="*/ 2 h 411"/>
                <a:gd name="T6" fmla="*/ 1 w 699"/>
                <a:gd name="T7" fmla="*/ 4 h 411"/>
                <a:gd name="T8" fmla="*/ 2 w 699"/>
                <a:gd name="T9" fmla="*/ 5 h 411"/>
                <a:gd name="T10" fmla="*/ 2 w 699"/>
                <a:gd name="T11" fmla="*/ 6 h 411"/>
                <a:gd name="T12" fmla="*/ 3 w 699"/>
                <a:gd name="T13" fmla="*/ 7 h 411"/>
                <a:gd name="T14" fmla="*/ 5 w 699"/>
                <a:gd name="T15" fmla="*/ 7 h 411"/>
                <a:gd name="T16" fmla="*/ 6 w 699"/>
                <a:gd name="T17" fmla="*/ 8 h 411"/>
                <a:gd name="T18" fmla="*/ 7 w 699"/>
                <a:gd name="T19" fmla="*/ 9 h 411"/>
                <a:gd name="T20" fmla="*/ 9 w 699"/>
                <a:gd name="T21" fmla="*/ 10 h 411"/>
                <a:gd name="T22" fmla="*/ 10 w 699"/>
                <a:gd name="T23" fmla="*/ 10 h 411"/>
                <a:gd name="T24" fmla="*/ 12 w 699"/>
                <a:gd name="T25" fmla="*/ 11 h 411"/>
                <a:gd name="T26" fmla="*/ 14 w 699"/>
                <a:gd name="T27" fmla="*/ 11 h 411"/>
                <a:gd name="T28" fmla="*/ 15 w 699"/>
                <a:gd name="T29" fmla="*/ 11 h 411"/>
                <a:gd name="T30" fmla="*/ 17 w 699"/>
                <a:gd name="T31" fmla="*/ 11 h 411"/>
                <a:gd name="T32" fmla="*/ 19 w 699"/>
                <a:gd name="T33" fmla="*/ 12 h 411"/>
                <a:gd name="T34" fmla="*/ 19 w 699"/>
                <a:gd name="T35" fmla="*/ 11 h 411"/>
                <a:gd name="T36" fmla="*/ 17 w 699"/>
                <a:gd name="T37" fmla="*/ 11 h 411"/>
                <a:gd name="T38" fmla="*/ 15 w 699"/>
                <a:gd name="T39" fmla="*/ 10 h 411"/>
                <a:gd name="T40" fmla="*/ 14 w 699"/>
                <a:gd name="T41" fmla="*/ 10 h 411"/>
                <a:gd name="T42" fmla="*/ 12 w 699"/>
                <a:gd name="T43" fmla="*/ 10 h 411"/>
                <a:gd name="T44" fmla="*/ 10 w 699"/>
                <a:gd name="T45" fmla="*/ 9 h 411"/>
                <a:gd name="T46" fmla="*/ 9 w 699"/>
                <a:gd name="T47" fmla="*/ 9 h 411"/>
                <a:gd name="T48" fmla="*/ 7 w 699"/>
                <a:gd name="T49" fmla="*/ 8 h 411"/>
                <a:gd name="T50" fmla="*/ 6 w 699"/>
                <a:gd name="T51" fmla="*/ 7 h 411"/>
                <a:gd name="T52" fmla="*/ 5 w 699"/>
                <a:gd name="T53" fmla="*/ 7 h 411"/>
                <a:gd name="T54" fmla="*/ 4 w 699"/>
                <a:gd name="T55" fmla="*/ 6 h 411"/>
                <a:gd name="T56" fmla="*/ 3 w 699"/>
                <a:gd name="T57" fmla="*/ 5 h 411"/>
                <a:gd name="T58" fmla="*/ 2 w 699"/>
                <a:gd name="T59" fmla="*/ 4 h 411"/>
                <a:gd name="T60" fmla="*/ 2 w 699"/>
                <a:gd name="T61" fmla="*/ 3 h 411"/>
                <a:gd name="T62" fmla="*/ 1 w 699"/>
                <a:gd name="T63" fmla="*/ 2 h 411"/>
                <a:gd name="T64" fmla="*/ 1 w 699"/>
                <a:gd name="T65" fmla="*/ 1 h 411"/>
                <a:gd name="T66" fmla="*/ 1 w 699"/>
                <a:gd name="T67" fmla="*/ 0 h 411"/>
                <a:gd name="T68" fmla="*/ 0 w 699"/>
                <a:gd name="T69" fmla="*/ 0 h 411"/>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699" h="411">
                  <a:moveTo>
                    <a:pt x="0" y="0"/>
                  </a:moveTo>
                  <a:lnTo>
                    <a:pt x="5" y="43"/>
                  </a:lnTo>
                  <a:lnTo>
                    <a:pt x="15" y="85"/>
                  </a:lnTo>
                  <a:lnTo>
                    <a:pt x="33" y="124"/>
                  </a:lnTo>
                  <a:lnTo>
                    <a:pt x="58" y="164"/>
                  </a:lnTo>
                  <a:lnTo>
                    <a:pt x="87" y="200"/>
                  </a:lnTo>
                  <a:lnTo>
                    <a:pt x="124" y="232"/>
                  </a:lnTo>
                  <a:lnTo>
                    <a:pt x="166" y="264"/>
                  </a:lnTo>
                  <a:lnTo>
                    <a:pt x="210" y="294"/>
                  </a:lnTo>
                  <a:lnTo>
                    <a:pt x="260" y="318"/>
                  </a:lnTo>
                  <a:lnTo>
                    <a:pt x="312" y="341"/>
                  </a:lnTo>
                  <a:lnTo>
                    <a:pt x="370" y="361"/>
                  </a:lnTo>
                  <a:lnTo>
                    <a:pt x="430" y="378"/>
                  </a:lnTo>
                  <a:lnTo>
                    <a:pt x="495" y="391"/>
                  </a:lnTo>
                  <a:lnTo>
                    <a:pt x="560" y="402"/>
                  </a:lnTo>
                  <a:lnTo>
                    <a:pt x="629" y="406"/>
                  </a:lnTo>
                  <a:lnTo>
                    <a:pt x="699" y="411"/>
                  </a:lnTo>
                  <a:lnTo>
                    <a:pt x="699" y="374"/>
                  </a:lnTo>
                  <a:lnTo>
                    <a:pt x="629" y="373"/>
                  </a:lnTo>
                  <a:lnTo>
                    <a:pt x="562" y="367"/>
                  </a:lnTo>
                  <a:lnTo>
                    <a:pt x="500" y="357"/>
                  </a:lnTo>
                  <a:lnTo>
                    <a:pt x="438" y="345"/>
                  </a:lnTo>
                  <a:lnTo>
                    <a:pt x="380" y="327"/>
                  </a:lnTo>
                  <a:lnTo>
                    <a:pt x="325" y="308"/>
                  </a:lnTo>
                  <a:lnTo>
                    <a:pt x="274" y="287"/>
                  </a:lnTo>
                  <a:lnTo>
                    <a:pt x="226" y="261"/>
                  </a:lnTo>
                  <a:lnTo>
                    <a:pt x="183" y="236"/>
                  </a:lnTo>
                  <a:lnTo>
                    <a:pt x="145" y="207"/>
                  </a:lnTo>
                  <a:lnTo>
                    <a:pt x="113" y="175"/>
                  </a:lnTo>
                  <a:lnTo>
                    <a:pt x="87" y="143"/>
                  </a:lnTo>
                  <a:lnTo>
                    <a:pt x="65" y="108"/>
                  </a:lnTo>
                  <a:lnTo>
                    <a:pt x="48" y="74"/>
                  </a:lnTo>
                  <a:lnTo>
                    <a:pt x="40" y="37"/>
                  </a:lnTo>
                  <a:lnTo>
                    <a:pt x="37" y="0"/>
                  </a:lnTo>
                  <a:lnTo>
                    <a:pt x="0" y="0"/>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290" name="Freeform 75"/>
            <p:cNvSpPr>
              <a:spLocks/>
            </p:cNvSpPr>
            <p:nvPr/>
          </p:nvSpPr>
          <p:spPr bwMode="auto">
            <a:xfrm>
              <a:off x="781" y="3661"/>
              <a:ext cx="116" cy="68"/>
            </a:xfrm>
            <a:custGeom>
              <a:avLst/>
              <a:gdLst>
                <a:gd name="T0" fmla="*/ 19 w 699"/>
                <a:gd name="T1" fmla="*/ 0 h 408"/>
                <a:gd name="T2" fmla="*/ 17 w 699"/>
                <a:gd name="T3" fmla="*/ 0 h 408"/>
                <a:gd name="T4" fmla="*/ 15 w 699"/>
                <a:gd name="T5" fmla="*/ 0 h 408"/>
                <a:gd name="T6" fmla="*/ 14 w 699"/>
                <a:gd name="T7" fmla="*/ 1 h 408"/>
                <a:gd name="T8" fmla="*/ 12 w 699"/>
                <a:gd name="T9" fmla="*/ 1 h 408"/>
                <a:gd name="T10" fmla="*/ 10 w 699"/>
                <a:gd name="T11" fmla="*/ 1 h 408"/>
                <a:gd name="T12" fmla="*/ 9 w 699"/>
                <a:gd name="T13" fmla="*/ 2 h 408"/>
                <a:gd name="T14" fmla="*/ 7 w 699"/>
                <a:gd name="T15" fmla="*/ 3 h 408"/>
                <a:gd name="T16" fmla="*/ 6 w 699"/>
                <a:gd name="T17" fmla="*/ 3 h 408"/>
                <a:gd name="T18" fmla="*/ 5 w 699"/>
                <a:gd name="T19" fmla="*/ 4 h 408"/>
                <a:gd name="T20" fmla="*/ 3 w 699"/>
                <a:gd name="T21" fmla="*/ 5 h 408"/>
                <a:gd name="T22" fmla="*/ 2 w 699"/>
                <a:gd name="T23" fmla="*/ 6 h 408"/>
                <a:gd name="T24" fmla="*/ 2 w 699"/>
                <a:gd name="T25" fmla="*/ 7 h 408"/>
                <a:gd name="T26" fmla="*/ 1 w 699"/>
                <a:gd name="T27" fmla="*/ 8 h 408"/>
                <a:gd name="T28" fmla="*/ 0 w 699"/>
                <a:gd name="T29" fmla="*/ 9 h 408"/>
                <a:gd name="T30" fmla="*/ 0 w 699"/>
                <a:gd name="T31" fmla="*/ 10 h 408"/>
                <a:gd name="T32" fmla="*/ 0 w 699"/>
                <a:gd name="T33" fmla="*/ 11 h 408"/>
                <a:gd name="T34" fmla="*/ 1 w 699"/>
                <a:gd name="T35" fmla="*/ 11 h 408"/>
                <a:gd name="T36" fmla="*/ 1 w 699"/>
                <a:gd name="T37" fmla="*/ 10 h 408"/>
                <a:gd name="T38" fmla="*/ 1 w 699"/>
                <a:gd name="T39" fmla="*/ 9 h 408"/>
                <a:gd name="T40" fmla="*/ 2 w 699"/>
                <a:gd name="T41" fmla="*/ 8 h 408"/>
                <a:gd name="T42" fmla="*/ 2 w 699"/>
                <a:gd name="T43" fmla="*/ 8 h 408"/>
                <a:gd name="T44" fmla="*/ 3 w 699"/>
                <a:gd name="T45" fmla="*/ 7 h 408"/>
                <a:gd name="T46" fmla="*/ 4 w 699"/>
                <a:gd name="T47" fmla="*/ 6 h 408"/>
                <a:gd name="T48" fmla="*/ 5 w 699"/>
                <a:gd name="T49" fmla="*/ 5 h 408"/>
                <a:gd name="T50" fmla="*/ 6 w 699"/>
                <a:gd name="T51" fmla="*/ 4 h 408"/>
                <a:gd name="T52" fmla="*/ 7 w 699"/>
                <a:gd name="T53" fmla="*/ 4 h 408"/>
                <a:gd name="T54" fmla="*/ 9 w 699"/>
                <a:gd name="T55" fmla="*/ 3 h 408"/>
                <a:gd name="T56" fmla="*/ 10 w 699"/>
                <a:gd name="T57" fmla="*/ 2 h 408"/>
                <a:gd name="T58" fmla="*/ 12 w 699"/>
                <a:gd name="T59" fmla="*/ 2 h 408"/>
                <a:gd name="T60" fmla="*/ 14 w 699"/>
                <a:gd name="T61" fmla="*/ 2 h 408"/>
                <a:gd name="T62" fmla="*/ 15 w 699"/>
                <a:gd name="T63" fmla="*/ 1 h 408"/>
                <a:gd name="T64" fmla="*/ 17 w 699"/>
                <a:gd name="T65" fmla="*/ 1 h 408"/>
                <a:gd name="T66" fmla="*/ 19 w 699"/>
                <a:gd name="T67" fmla="*/ 1 h 408"/>
                <a:gd name="T68" fmla="*/ 19 w 699"/>
                <a:gd name="T69" fmla="*/ 0 h 408"/>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699" h="408">
                  <a:moveTo>
                    <a:pt x="699" y="0"/>
                  </a:moveTo>
                  <a:lnTo>
                    <a:pt x="629" y="4"/>
                  </a:lnTo>
                  <a:lnTo>
                    <a:pt x="560" y="9"/>
                  </a:lnTo>
                  <a:lnTo>
                    <a:pt x="495" y="18"/>
                  </a:lnTo>
                  <a:lnTo>
                    <a:pt x="430" y="32"/>
                  </a:lnTo>
                  <a:lnTo>
                    <a:pt x="370" y="48"/>
                  </a:lnTo>
                  <a:lnTo>
                    <a:pt x="312" y="68"/>
                  </a:lnTo>
                  <a:lnTo>
                    <a:pt x="260" y="93"/>
                  </a:lnTo>
                  <a:lnTo>
                    <a:pt x="210" y="117"/>
                  </a:lnTo>
                  <a:lnTo>
                    <a:pt x="166" y="146"/>
                  </a:lnTo>
                  <a:lnTo>
                    <a:pt x="124" y="177"/>
                  </a:lnTo>
                  <a:lnTo>
                    <a:pt x="87" y="211"/>
                  </a:lnTo>
                  <a:lnTo>
                    <a:pt x="58" y="246"/>
                  </a:lnTo>
                  <a:lnTo>
                    <a:pt x="33" y="285"/>
                  </a:lnTo>
                  <a:lnTo>
                    <a:pt x="15" y="325"/>
                  </a:lnTo>
                  <a:lnTo>
                    <a:pt x="5" y="366"/>
                  </a:lnTo>
                  <a:lnTo>
                    <a:pt x="0" y="408"/>
                  </a:lnTo>
                  <a:lnTo>
                    <a:pt x="37" y="408"/>
                  </a:lnTo>
                  <a:lnTo>
                    <a:pt x="40" y="371"/>
                  </a:lnTo>
                  <a:lnTo>
                    <a:pt x="48" y="335"/>
                  </a:lnTo>
                  <a:lnTo>
                    <a:pt x="65" y="300"/>
                  </a:lnTo>
                  <a:lnTo>
                    <a:pt x="87" y="268"/>
                  </a:lnTo>
                  <a:lnTo>
                    <a:pt x="113" y="234"/>
                  </a:lnTo>
                  <a:lnTo>
                    <a:pt x="145" y="204"/>
                  </a:lnTo>
                  <a:lnTo>
                    <a:pt x="183" y="175"/>
                  </a:lnTo>
                  <a:lnTo>
                    <a:pt x="226" y="149"/>
                  </a:lnTo>
                  <a:lnTo>
                    <a:pt x="274" y="124"/>
                  </a:lnTo>
                  <a:lnTo>
                    <a:pt x="325" y="103"/>
                  </a:lnTo>
                  <a:lnTo>
                    <a:pt x="380" y="83"/>
                  </a:lnTo>
                  <a:lnTo>
                    <a:pt x="438" y="66"/>
                  </a:lnTo>
                  <a:lnTo>
                    <a:pt x="500" y="53"/>
                  </a:lnTo>
                  <a:lnTo>
                    <a:pt x="562" y="44"/>
                  </a:lnTo>
                  <a:lnTo>
                    <a:pt x="629" y="38"/>
                  </a:lnTo>
                  <a:lnTo>
                    <a:pt x="699" y="37"/>
                  </a:lnTo>
                  <a:lnTo>
                    <a:pt x="699" y="0"/>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sp>
        <p:nvSpPr>
          <p:cNvPr id="2" name="Slide Number Placeholder 1"/>
          <p:cNvSpPr>
            <a:spLocks noGrp="1"/>
          </p:cNvSpPr>
          <p:nvPr>
            <p:ph type="sldNum" sz="quarter" idx="12"/>
          </p:nvPr>
        </p:nvSpPr>
        <p:spPr/>
        <p:txBody>
          <a:bodyPr/>
          <a:lstStyle/>
          <a:p>
            <a:pPr>
              <a:defRPr/>
            </a:pPr>
            <a:fld id="{B02CCFBD-DE8E-4FDD-A9B0-B4841E5F0719}" type="slidenum">
              <a:rPr lang="en-US"/>
              <a:pPr>
                <a:defRPr/>
              </a:pPr>
              <a:t>16</a:t>
            </a:fld>
            <a:endParaRPr lang="en-US"/>
          </a:p>
        </p:txBody>
      </p:sp>
    </p:spTree>
  </p:cSld>
  <p:clrMapOvr>
    <a:masterClrMapping/>
  </p:clrMapOvr>
  <p:transition spd="med">
    <p:random/>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 presetClass="entr" presetSubtype="10" fill="hold" nodeType="afterEffect">
                                  <p:stCondLst>
                                    <p:cond delay="10"/>
                                  </p:stCondLst>
                                  <p:childTnLst>
                                    <p:set>
                                      <p:cBhvr>
                                        <p:cTn id="6" dur="1" fill="hold">
                                          <p:stCondLst>
                                            <p:cond delay="0"/>
                                          </p:stCondLst>
                                        </p:cTn>
                                        <p:tgtEl>
                                          <p:spTgt spid="21512"/>
                                        </p:tgtEl>
                                        <p:attrNameLst>
                                          <p:attrName>style.visibility</p:attrName>
                                        </p:attrNameLst>
                                      </p:cBhvr>
                                      <p:to>
                                        <p:strVal val="visible"/>
                                      </p:to>
                                    </p:set>
                                    <p:animEffect transition="in" filter="checkerboard(across)">
                                      <p:cBhvr>
                                        <p:cTn id="7" dur="500"/>
                                        <p:tgtEl>
                                          <p:spTgt spid="21512"/>
                                        </p:tgtEl>
                                      </p:cBhvr>
                                    </p:animEffect>
                                  </p:childTnLst>
                                </p:cTn>
                              </p:par>
                            </p:childTnLst>
                          </p:cTn>
                        </p:par>
                        <p:par>
                          <p:cTn id="8" fill="hold" nodeType="afterGroup">
                            <p:stCondLst>
                              <p:cond delay="510"/>
                            </p:stCondLst>
                            <p:childTnLst>
                              <p:par>
                                <p:cTn id="9" presetID="23" presetClass="entr" presetSubtype="16" fill="hold" nodeType="afterEffect">
                                  <p:stCondLst>
                                    <p:cond delay="10"/>
                                  </p:stCondLst>
                                  <p:childTnLst>
                                    <p:set>
                                      <p:cBhvr>
                                        <p:cTn id="10" dur="1" fill="hold">
                                          <p:stCondLst>
                                            <p:cond delay="0"/>
                                          </p:stCondLst>
                                        </p:cTn>
                                        <p:tgtEl>
                                          <p:spTgt spid="21529"/>
                                        </p:tgtEl>
                                        <p:attrNameLst>
                                          <p:attrName>style.visibility</p:attrName>
                                        </p:attrNameLst>
                                      </p:cBhvr>
                                      <p:to>
                                        <p:strVal val="visible"/>
                                      </p:to>
                                    </p:set>
                                    <p:anim calcmode="lin" valueType="num">
                                      <p:cBhvr>
                                        <p:cTn id="11" dur="500" fill="hold"/>
                                        <p:tgtEl>
                                          <p:spTgt spid="21529"/>
                                        </p:tgtEl>
                                        <p:attrNameLst>
                                          <p:attrName>ppt_w</p:attrName>
                                        </p:attrNameLst>
                                      </p:cBhvr>
                                      <p:tavLst>
                                        <p:tav tm="0">
                                          <p:val>
                                            <p:fltVal val="0"/>
                                          </p:val>
                                        </p:tav>
                                        <p:tav tm="100000">
                                          <p:val>
                                            <p:strVal val="#ppt_w"/>
                                          </p:val>
                                        </p:tav>
                                      </p:tavLst>
                                    </p:anim>
                                    <p:anim calcmode="lin" valueType="num">
                                      <p:cBhvr>
                                        <p:cTn id="12" dur="500" fill="hold"/>
                                        <p:tgtEl>
                                          <p:spTgt spid="21529"/>
                                        </p:tgtEl>
                                        <p:attrNameLst>
                                          <p:attrName>ppt_h</p:attrName>
                                        </p:attrNameLst>
                                      </p:cBhvr>
                                      <p:tavLst>
                                        <p:tav tm="0">
                                          <p:val>
                                            <p:fltVal val="0"/>
                                          </p:val>
                                        </p:tav>
                                        <p:tav tm="100000">
                                          <p:val>
                                            <p:strVal val="#ppt_h"/>
                                          </p:val>
                                        </p:tav>
                                      </p:tavLst>
                                    </p:anim>
                                  </p:childTnLst>
                                </p:cTn>
                              </p:par>
                            </p:childTnLst>
                          </p:cTn>
                        </p:par>
                        <p:par>
                          <p:cTn id="13" fill="hold" nodeType="afterGroup">
                            <p:stCondLst>
                              <p:cond delay="1020"/>
                            </p:stCondLst>
                            <p:childTnLst>
                              <p:par>
                                <p:cTn id="14" presetID="16" presetClass="entr" presetSubtype="26" fill="hold" nodeType="afterEffect">
                                  <p:stCondLst>
                                    <p:cond delay="10"/>
                                  </p:stCondLst>
                                  <p:childTnLst>
                                    <p:set>
                                      <p:cBhvr>
                                        <p:cTn id="15" dur="1" fill="hold">
                                          <p:stCondLst>
                                            <p:cond delay="0"/>
                                          </p:stCondLst>
                                        </p:cTn>
                                        <p:tgtEl>
                                          <p:spTgt spid="21546"/>
                                        </p:tgtEl>
                                        <p:attrNameLst>
                                          <p:attrName>style.visibility</p:attrName>
                                        </p:attrNameLst>
                                      </p:cBhvr>
                                      <p:to>
                                        <p:strVal val="visible"/>
                                      </p:to>
                                    </p:set>
                                    <p:animEffect transition="in" filter="barn(inHorizontal)">
                                      <p:cBhvr>
                                        <p:cTn id="16" dur="500"/>
                                        <p:tgtEl>
                                          <p:spTgt spid="21546"/>
                                        </p:tgtEl>
                                      </p:cBhvr>
                                    </p:animEffect>
                                  </p:childTnLst>
                                </p:cTn>
                              </p:par>
                            </p:childTnLst>
                          </p:cTn>
                        </p:par>
                        <p:par>
                          <p:cTn id="17" fill="hold" nodeType="afterGroup">
                            <p:stCondLst>
                              <p:cond delay="1530"/>
                            </p:stCondLst>
                            <p:childTnLst>
                              <p:par>
                                <p:cTn id="18" presetID="3" presetClass="entr" presetSubtype="10" fill="hold" nodeType="afterEffect">
                                  <p:stCondLst>
                                    <p:cond delay="10"/>
                                  </p:stCondLst>
                                  <p:childTnLst>
                                    <p:set>
                                      <p:cBhvr>
                                        <p:cTn id="19" dur="1" fill="hold">
                                          <p:stCondLst>
                                            <p:cond delay="0"/>
                                          </p:stCondLst>
                                        </p:cTn>
                                        <p:tgtEl>
                                          <p:spTgt spid="21563"/>
                                        </p:tgtEl>
                                        <p:attrNameLst>
                                          <p:attrName>style.visibility</p:attrName>
                                        </p:attrNameLst>
                                      </p:cBhvr>
                                      <p:to>
                                        <p:strVal val="visible"/>
                                      </p:to>
                                    </p:set>
                                    <p:animEffect transition="in" filter="blinds(horizontal)">
                                      <p:cBhvr>
                                        <p:cTn id="20" dur="500"/>
                                        <p:tgtEl>
                                          <p:spTgt spid="21563"/>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22" presetClass="entr" presetSubtype="8" fill="hold" grpId="0" nodeType="clickEffect">
                                  <p:stCondLst>
                                    <p:cond delay="0"/>
                                  </p:stCondLst>
                                  <p:childTnLst>
                                    <p:set>
                                      <p:cBhvr>
                                        <p:cTn id="24" dur="1" fill="hold">
                                          <p:stCondLst>
                                            <p:cond delay="0"/>
                                          </p:stCondLst>
                                        </p:cTn>
                                        <p:tgtEl>
                                          <p:spTgt spid="21507">
                                            <p:txEl>
                                              <p:pRg st="0" end="0"/>
                                            </p:txEl>
                                          </p:spTgt>
                                        </p:tgtEl>
                                        <p:attrNameLst>
                                          <p:attrName>style.visibility</p:attrName>
                                        </p:attrNameLst>
                                      </p:cBhvr>
                                      <p:to>
                                        <p:strVal val="visible"/>
                                      </p:to>
                                    </p:set>
                                    <p:animEffect transition="in" filter="wipe(left)">
                                      <p:cBhvr>
                                        <p:cTn id="25" dur="500"/>
                                        <p:tgtEl>
                                          <p:spTgt spid="2150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7" grpId="0" build="p"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290" name="Rectangle 4"/>
          <p:cNvSpPr>
            <a:spLocks noGrp="1" noChangeArrowheads="1"/>
          </p:cNvSpPr>
          <p:nvPr>
            <p:ph type="title"/>
          </p:nvPr>
        </p:nvSpPr>
        <p:spPr/>
        <p:txBody>
          <a:bodyPr/>
          <a:lstStyle/>
          <a:p>
            <a:pPr eaLnBrk="1" hangingPunct="1"/>
            <a:r>
              <a:rPr lang="en-US" smtClean="0"/>
              <a:t>So what if I break the law?</a:t>
            </a:r>
          </a:p>
        </p:txBody>
      </p:sp>
      <p:sp>
        <p:nvSpPr>
          <p:cNvPr id="38917" name="Rectangle 5"/>
          <p:cNvSpPr>
            <a:spLocks noGrp="1" noChangeArrowheads="1"/>
          </p:cNvSpPr>
          <p:nvPr>
            <p:ph type="body" idx="1"/>
          </p:nvPr>
        </p:nvSpPr>
        <p:spPr/>
        <p:txBody>
          <a:bodyPr/>
          <a:lstStyle/>
          <a:p>
            <a:pPr eaLnBrk="1" hangingPunct="1">
              <a:buClr>
                <a:schemeClr val="tx2"/>
              </a:buClr>
              <a:buSzTx/>
              <a:buFont typeface="Wingdings" pitchFamily="2" charset="2"/>
              <a:buNone/>
            </a:pPr>
            <a:r>
              <a:rPr lang="en-US" smtClean="0"/>
              <a:t>	You may not be discovered, this time,</a:t>
            </a:r>
          </a:p>
          <a:p>
            <a:pPr eaLnBrk="1" hangingPunct="1">
              <a:buClr>
                <a:schemeClr val="tx2"/>
              </a:buClr>
              <a:buSzTx/>
              <a:buFont typeface="Wingdings" pitchFamily="2" charset="2"/>
              <a:buNone/>
            </a:pPr>
            <a:r>
              <a:rPr lang="en-US" smtClean="0"/>
              <a:t>	but next time . . .</a:t>
            </a:r>
          </a:p>
          <a:p>
            <a:pPr lvl="1" eaLnBrk="1" hangingPunct="1">
              <a:buClr>
                <a:schemeClr val="tx2"/>
              </a:buClr>
              <a:buSzTx/>
            </a:pPr>
            <a:r>
              <a:rPr lang="en-US" smtClean="0"/>
              <a:t>A serial number may be traced</a:t>
            </a:r>
          </a:p>
          <a:p>
            <a:pPr lvl="1" eaLnBrk="1" hangingPunct="1">
              <a:buClr>
                <a:schemeClr val="tx2"/>
              </a:buClr>
              <a:buSzTx/>
            </a:pPr>
            <a:r>
              <a:rPr lang="en-US" smtClean="0"/>
              <a:t>A help line may become suspicious</a:t>
            </a:r>
          </a:p>
          <a:p>
            <a:pPr lvl="1" eaLnBrk="1" hangingPunct="1">
              <a:buClr>
                <a:schemeClr val="tx2"/>
              </a:buClr>
              <a:buSzTx/>
            </a:pPr>
            <a:r>
              <a:rPr lang="en-US" smtClean="0"/>
              <a:t>An acquaintance may report you</a:t>
            </a:r>
          </a:p>
          <a:p>
            <a:pPr lvl="1" eaLnBrk="1" hangingPunct="1">
              <a:buClr>
                <a:schemeClr val="tx2"/>
              </a:buClr>
              <a:buSzTx/>
            </a:pPr>
            <a:r>
              <a:rPr lang="en-US" smtClean="0"/>
              <a:t>A web address may record your visits</a:t>
            </a:r>
          </a:p>
          <a:p>
            <a:pPr lvl="1" eaLnBrk="1" hangingPunct="1">
              <a:buClr>
                <a:schemeClr val="tx2"/>
              </a:buClr>
              <a:buSzTx/>
            </a:pPr>
            <a:r>
              <a:rPr lang="en-US" smtClean="0"/>
              <a:t>And more . . .</a:t>
            </a:r>
          </a:p>
        </p:txBody>
      </p:sp>
      <p:sp>
        <p:nvSpPr>
          <p:cNvPr id="2" name="Slide Number Placeholder 1"/>
          <p:cNvSpPr>
            <a:spLocks noGrp="1"/>
          </p:cNvSpPr>
          <p:nvPr>
            <p:ph type="sldNum" sz="quarter" idx="12"/>
          </p:nvPr>
        </p:nvSpPr>
        <p:spPr/>
        <p:txBody>
          <a:bodyPr/>
          <a:lstStyle/>
          <a:p>
            <a:pPr>
              <a:defRPr/>
            </a:pPr>
            <a:fld id="{DEB9DEB1-D44B-4A24-9E13-D51BA33EBF54}" type="slidenum">
              <a:rPr lang="en-US"/>
              <a:pPr>
                <a:defRPr/>
              </a:pPr>
              <a:t>17</a:t>
            </a:fld>
            <a:endParaRPr lang="en-US"/>
          </a:p>
        </p:txBody>
      </p:sp>
    </p:spTree>
  </p:cSld>
  <p:clrMapOvr>
    <a:masterClrMapping/>
  </p:clrMapOvr>
  <p:transition spd="med">
    <p:rand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8917">
                                            <p:txEl>
                                              <p:pRg st="0" end="0"/>
                                            </p:txEl>
                                          </p:spTgt>
                                        </p:tgtEl>
                                        <p:attrNameLst>
                                          <p:attrName>style.visibility</p:attrName>
                                        </p:attrNameLst>
                                      </p:cBhvr>
                                      <p:to>
                                        <p:strVal val="visible"/>
                                      </p:to>
                                    </p:set>
                                    <p:animEffect transition="in" filter="box(in)">
                                      <p:cBhvr>
                                        <p:cTn id="7" dur="500"/>
                                        <p:tgtEl>
                                          <p:spTgt spid="3891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8917">
                                            <p:txEl>
                                              <p:pRg st="1" end="1"/>
                                            </p:txEl>
                                          </p:spTgt>
                                        </p:tgtEl>
                                        <p:attrNameLst>
                                          <p:attrName>style.visibility</p:attrName>
                                        </p:attrNameLst>
                                      </p:cBhvr>
                                      <p:to>
                                        <p:strVal val="visible"/>
                                      </p:to>
                                    </p:set>
                                    <p:animEffect transition="in" filter="box(in)">
                                      <p:cBhvr>
                                        <p:cTn id="12" dur="500"/>
                                        <p:tgtEl>
                                          <p:spTgt spid="38917">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38917">
                                            <p:txEl>
                                              <p:pRg st="2" end="2"/>
                                            </p:txEl>
                                          </p:spTgt>
                                        </p:tgtEl>
                                        <p:attrNameLst>
                                          <p:attrName>style.visibility</p:attrName>
                                        </p:attrNameLst>
                                      </p:cBhvr>
                                      <p:to>
                                        <p:strVal val="visible"/>
                                      </p:to>
                                    </p:set>
                                    <p:animEffect transition="in" filter="box(in)">
                                      <p:cBhvr>
                                        <p:cTn id="17" dur="500"/>
                                        <p:tgtEl>
                                          <p:spTgt spid="38917">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38917">
                                            <p:txEl>
                                              <p:pRg st="3" end="3"/>
                                            </p:txEl>
                                          </p:spTgt>
                                        </p:tgtEl>
                                        <p:attrNameLst>
                                          <p:attrName>style.visibility</p:attrName>
                                        </p:attrNameLst>
                                      </p:cBhvr>
                                      <p:to>
                                        <p:strVal val="visible"/>
                                      </p:to>
                                    </p:set>
                                    <p:animEffect transition="in" filter="box(in)">
                                      <p:cBhvr>
                                        <p:cTn id="22" dur="500"/>
                                        <p:tgtEl>
                                          <p:spTgt spid="38917">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38917">
                                            <p:txEl>
                                              <p:pRg st="4" end="4"/>
                                            </p:txEl>
                                          </p:spTgt>
                                        </p:tgtEl>
                                        <p:attrNameLst>
                                          <p:attrName>style.visibility</p:attrName>
                                        </p:attrNameLst>
                                      </p:cBhvr>
                                      <p:to>
                                        <p:strVal val="visible"/>
                                      </p:to>
                                    </p:set>
                                    <p:animEffect transition="in" filter="box(in)">
                                      <p:cBhvr>
                                        <p:cTn id="27" dur="500"/>
                                        <p:tgtEl>
                                          <p:spTgt spid="38917">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4" presetClass="entr" presetSubtype="16" fill="hold" grpId="0" nodeType="clickEffect">
                                  <p:stCondLst>
                                    <p:cond delay="0"/>
                                  </p:stCondLst>
                                  <p:childTnLst>
                                    <p:set>
                                      <p:cBhvr>
                                        <p:cTn id="31" dur="1" fill="hold">
                                          <p:stCondLst>
                                            <p:cond delay="0"/>
                                          </p:stCondLst>
                                        </p:cTn>
                                        <p:tgtEl>
                                          <p:spTgt spid="38917">
                                            <p:txEl>
                                              <p:pRg st="5" end="5"/>
                                            </p:txEl>
                                          </p:spTgt>
                                        </p:tgtEl>
                                        <p:attrNameLst>
                                          <p:attrName>style.visibility</p:attrName>
                                        </p:attrNameLst>
                                      </p:cBhvr>
                                      <p:to>
                                        <p:strVal val="visible"/>
                                      </p:to>
                                    </p:set>
                                    <p:animEffect transition="in" filter="box(in)">
                                      <p:cBhvr>
                                        <p:cTn id="32" dur="500"/>
                                        <p:tgtEl>
                                          <p:spTgt spid="38917">
                                            <p:txEl>
                                              <p:pRg st="5" end="5"/>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4" presetClass="entr" presetSubtype="16" fill="hold" grpId="0" nodeType="clickEffect">
                                  <p:stCondLst>
                                    <p:cond delay="0"/>
                                  </p:stCondLst>
                                  <p:childTnLst>
                                    <p:set>
                                      <p:cBhvr>
                                        <p:cTn id="36" dur="1" fill="hold">
                                          <p:stCondLst>
                                            <p:cond delay="0"/>
                                          </p:stCondLst>
                                        </p:cTn>
                                        <p:tgtEl>
                                          <p:spTgt spid="38917">
                                            <p:txEl>
                                              <p:pRg st="6" end="6"/>
                                            </p:txEl>
                                          </p:spTgt>
                                        </p:tgtEl>
                                        <p:attrNameLst>
                                          <p:attrName>style.visibility</p:attrName>
                                        </p:attrNameLst>
                                      </p:cBhvr>
                                      <p:to>
                                        <p:strVal val="visible"/>
                                      </p:to>
                                    </p:set>
                                    <p:animEffect transition="in" filter="box(in)">
                                      <p:cBhvr>
                                        <p:cTn id="37" dur="500"/>
                                        <p:tgtEl>
                                          <p:spTgt spid="38917">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17" grpId="0" build="p" bldLvl="2"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317500" y="52388"/>
            <a:ext cx="8637588" cy="1431925"/>
          </a:xfrm>
        </p:spPr>
        <p:txBody>
          <a:bodyPr/>
          <a:lstStyle/>
          <a:p>
            <a:pPr eaLnBrk="1" hangingPunct="1"/>
            <a:r>
              <a:rPr lang="en-US" smtClean="0"/>
              <a:t>And just like that, </a:t>
            </a:r>
            <a:br>
              <a:rPr lang="en-US" smtClean="0"/>
            </a:br>
            <a:r>
              <a:rPr lang="en-US" smtClean="0"/>
              <a:t>you’re a criminal . . .</a:t>
            </a:r>
          </a:p>
        </p:txBody>
      </p:sp>
      <p:sp>
        <p:nvSpPr>
          <p:cNvPr id="39939" name="Rectangle 3"/>
          <p:cNvSpPr>
            <a:spLocks noGrp="1" noChangeArrowheads="1"/>
          </p:cNvSpPr>
          <p:nvPr>
            <p:ph type="body" idx="1"/>
          </p:nvPr>
        </p:nvSpPr>
        <p:spPr/>
        <p:txBody>
          <a:bodyPr/>
          <a:lstStyle/>
          <a:p>
            <a:pPr lvl="1" eaLnBrk="1" hangingPunct="1">
              <a:buFont typeface="Wingdings" pitchFamily="2" charset="2"/>
              <a:buNone/>
            </a:pPr>
            <a:r>
              <a:rPr lang="en-US" smtClean="0"/>
              <a:t>with a record</a:t>
            </a:r>
          </a:p>
          <a:p>
            <a:pPr lvl="1" eaLnBrk="1" hangingPunct="1">
              <a:buFont typeface="Wingdings" pitchFamily="2" charset="2"/>
              <a:buNone/>
            </a:pPr>
            <a:r>
              <a:rPr lang="en-US" smtClean="0"/>
              <a:t>and maybe a fine</a:t>
            </a:r>
          </a:p>
          <a:p>
            <a:pPr lvl="1" eaLnBrk="1" hangingPunct="1">
              <a:buFont typeface="Wingdings" pitchFamily="2" charset="2"/>
              <a:buNone/>
            </a:pPr>
            <a:r>
              <a:rPr lang="en-US" smtClean="0"/>
              <a:t>and maybe even a jail sentence </a:t>
            </a:r>
          </a:p>
          <a:p>
            <a:pPr lvl="1" eaLnBrk="1" hangingPunct="1">
              <a:buFont typeface="Wingdings" pitchFamily="2" charset="2"/>
              <a:buNone/>
            </a:pPr>
            <a:r>
              <a:rPr lang="en-US" smtClean="0"/>
              <a:t>when you’re convicted of breaking the law.</a:t>
            </a:r>
          </a:p>
        </p:txBody>
      </p:sp>
      <p:sp>
        <p:nvSpPr>
          <p:cNvPr id="13316" name="Rectangle 65"/>
          <p:cNvSpPr>
            <a:spLocks noChangeArrowheads="1"/>
          </p:cNvSpPr>
          <p:nvPr/>
        </p:nvSpPr>
        <p:spPr bwMode="auto">
          <a:xfrm>
            <a:off x="8140700" y="5597525"/>
            <a:ext cx="23813" cy="158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2" name="Slide Number Placeholder 1"/>
          <p:cNvSpPr>
            <a:spLocks noGrp="1"/>
          </p:cNvSpPr>
          <p:nvPr>
            <p:ph type="sldNum" sz="quarter" idx="12"/>
          </p:nvPr>
        </p:nvSpPr>
        <p:spPr/>
        <p:txBody>
          <a:bodyPr/>
          <a:lstStyle/>
          <a:p>
            <a:pPr>
              <a:defRPr/>
            </a:pPr>
            <a:fld id="{A5BDE86A-596B-4189-9FAF-E0BC20A67C5F}" type="slidenum">
              <a:rPr lang="en-US"/>
              <a:pPr>
                <a:defRPr/>
              </a:pPr>
              <a:t>18</a:t>
            </a:fld>
            <a:endParaRPr lang="en-US"/>
          </a:p>
        </p:txBody>
      </p:sp>
    </p:spTree>
  </p:cSld>
  <p:clrMapOvr>
    <a:masterClrMapping/>
  </p:clrMapOvr>
  <p:transition spd="med">
    <p:rand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2" fill="hold" grpId="0" nodeType="clickEffect">
                                  <p:stCondLst>
                                    <p:cond delay="0"/>
                                  </p:stCondLst>
                                  <p:childTnLst>
                                    <p:set>
                                      <p:cBhvr>
                                        <p:cTn id="6" dur="1" fill="hold">
                                          <p:stCondLst>
                                            <p:cond delay="0"/>
                                          </p:stCondLst>
                                        </p:cTn>
                                        <p:tgtEl>
                                          <p:spTgt spid="39939">
                                            <p:txEl>
                                              <p:pRg st="0" end="0"/>
                                            </p:txEl>
                                          </p:spTgt>
                                        </p:tgtEl>
                                        <p:attrNameLst>
                                          <p:attrName>style.visibility</p:attrName>
                                        </p:attrNameLst>
                                      </p:cBhvr>
                                      <p:to>
                                        <p:strVal val="visible"/>
                                      </p:to>
                                    </p:set>
                                    <p:animEffect transition="in" filter="slide(fromRight)">
                                      <p:cBhvr>
                                        <p:cTn id="7" dur="500"/>
                                        <p:tgtEl>
                                          <p:spTgt spid="3993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2" presetClass="entr" presetSubtype="2" fill="hold" grpId="0" nodeType="clickEffect">
                                  <p:stCondLst>
                                    <p:cond delay="0"/>
                                  </p:stCondLst>
                                  <p:childTnLst>
                                    <p:set>
                                      <p:cBhvr>
                                        <p:cTn id="11" dur="1" fill="hold">
                                          <p:stCondLst>
                                            <p:cond delay="0"/>
                                          </p:stCondLst>
                                        </p:cTn>
                                        <p:tgtEl>
                                          <p:spTgt spid="39939">
                                            <p:txEl>
                                              <p:pRg st="1" end="1"/>
                                            </p:txEl>
                                          </p:spTgt>
                                        </p:tgtEl>
                                        <p:attrNameLst>
                                          <p:attrName>style.visibility</p:attrName>
                                        </p:attrNameLst>
                                      </p:cBhvr>
                                      <p:to>
                                        <p:strVal val="visible"/>
                                      </p:to>
                                    </p:set>
                                    <p:animEffect transition="in" filter="slide(fromRight)">
                                      <p:cBhvr>
                                        <p:cTn id="12" dur="500"/>
                                        <p:tgtEl>
                                          <p:spTgt spid="39939">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2" presetClass="entr" presetSubtype="2" fill="hold" grpId="0" nodeType="clickEffect">
                                  <p:stCondLst>
                                    <p:cond delay="0"/>
                                  </p:stCondLst>
                                  <p:childTnLst>
                                    <p:set>
                                      <p:cBhvr>
                                        <p:cTn id="16" dur="1" fill="hold">
                                          <p:stCondLst>
                                            <p:cond delay="0"/>
                                          </p:stCondLst>
                                        </p:cTn>
                                        <p:tgtEl>
                                          <p:spTgt spid="39939">
                                            <p:txEl>
                                              <p:pRg st="2" end="2"/>
                                            </p:txEl>
                                          </p:spTgt>
                                        </p:tgtEl>
                                        <p:attrNameLst>
                                          <p:attrName>style.visibility</p:attrName>
                                        </p:attrNameLst>
                                      </p:cBhvr>
                                      <p:to>
                                        <p:strVal val="visible"/>
                                      </p:to>
                                    </p:set>
                                    <p:animEffect transition="in" filter="slide(fromRight)">
                                      <p:cBhvr>
                                        <p:cTn id="17" dur="500"/>
                                        <p:tgtEl>
                                          <p:spTgt spid="39939">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2" presetClass="entr" presetSubtype="2" fill="hold" grpId="0" nodeType="clickEffect">
                                  <p:stCondLst>
                                    <p:cond delay="0"/>
                                  </p:stCondLst>
                                  <p:childTnLst>
                                    <p:set>
                                      <p:cBhvr>
                                        <p:cTn id="21" dur="1" fill="hold">
                                          <p:stCondLst>
                                            <p:cond delay="0"/>
                                          </p:stCondLst>
                                        </p:cTn>
                                        <p:tgtEl>
                                          <p:spTgt spid="39939">
                                            <p:txEl>
                                              <p:pRg st="3" end="3"/>
                                            </p:txEl>
                                          </p:spTgt>
                                        </p:tgtEl>
                                        <p:attrNameLst>
                                          <p:attrName>style.visibility</p:attrName>
                                        </p:attrNameLst>
                                      </p:cBhvr>
                                      <p:to>
                                        <p:strVal val="visible"/>
                                      </p:to>
                                    </p:set>
                                    <p:animEffect transition="in" filter="slide(fromRight)">
                                      <p:cBhvr>
                                        <p:cTn id="22" dur="500"/>
                                        <p:tgtEl>
                                          <p:spTgt spid="3993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939" grpId="0" build="p" bldLvl="4"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en-US" smtClean="0"/>
              <a:t>Copyright laws.</a:t>
            </a:r>
          </a:p>
        </p:txBody>
      </p:sp>
      <p:sp>
        <p:nvSpPr>
          <p:cNvPr id="22531" name="Rectangle 3"/>
          <p:cNvSpPr>
            <a:spLocks noGrp="1" noChangeArrowheads="1"/>
          </p:cNvSpPr>
          <p:nvPr>
            <p:ph type="body" idx="1"/>
          </p:nvPr>
        </p:nvSpPr>
        <p:spPr/>
        <p:txBody>
          <a:bodyPr/>
          <a:lstStyle/>
          <a:p>
            <a:pPr eaLnBrk="1" hangingPunct="1">
              <a:buFont typeface="Wingdings" pitchFamily="2" charset="2"/>
              <a:buNone/>
            </a:pPr>
            <a:r>
              <a:rPr lang="en-US" sz="2800" smtClean="0"/>
              <a:t>	Software </a:t>
            </a:r>
            <a:r>
              <a:rPr lang="en-US" sz="2800" smtClean="0">
                <a:solidFill>
                  <a:schemeClr val="tx2"/>
                </a:solidFill>
              </a:rPr>
              <a:t>developers</a:t>
            </a:r>
            <a:r>
              <a:rPr lang="en-US" sz="2800" smtClean="0"/>
              <a:t> own their programs.</a:t>
            </a:r>
          </a:p>
          <a:p>
            <a:pPr eaLnBrk="1" hangingPunct="1">
              <a:buFont typeface="Wingdings" pitchFamily="2" charset="2"/>
              <a:buNone/>
            </a:pPr>
            <a:r>
              <a:rPr lang="en-US" sz="2800" smtClean="0"/>
              <a:t>	</a:t>
            </a:r>
          </a:p>
          <a:p>
            <a:pPr eaLnBrk="1" hangingPunct="1">
              <a:buFont typeface="Wingdings" pitchFamily="2" charset="2"/>
              <a:buNone/>
            </a:pPr>
            <a:r>
              <a:rPr lang="en-US" sz="2800" smtClean="0"/>
              <a:t>	Software </a:t>
            </a:r>
            <a:r>
              <a:rPr lang="en-US" sz="2800" smtClean="0">
                <a:solidFill>
                  <a:schemeClr val="tx2"/>
                </a:solidFill>
              </a:rPr>
              <a:t>buyers</a:t>
            </a:r>
            <a:r>
              <a:rPr lang="en-US" sz="2800" smtClean="0"/>
              <a:t> only own the right to </a:t>
            </a:r>
            <a:r>
              <a:rPr lang="en-US" sz="2800" u="sng" smtClean="0"/>
              <a:t>use</a:t>
            </a:r>
            <a:r>
              <a:rPr lang="en-US" sz="2800" smtClean="0"/>
              <a:t> the software according to the license agreement.</a:t>
            </a:r>
          </a:p>
          <a:p>
            <a:pPr eaLnBrk="1" hangingPunct="1">
              <a:buFont typeface="Wingdings" pitchFamily="2" charset="2"/>
              <a:buNone/>
            </a:pPr>
            <a:endParaRPr lang="en-US" sz="2800" smtClean="0"/>
          </a:p>
          <a:p>
            <a:pPr eaLnBrk="1" hangingPunct="1">
              <a:buFont typeface="Wingdings" pitchFamily="2" charset="2"/>
              <a:buNone/>
            </a:pPr>
            <a:r>
              <a:rPr lang="en-US" sz="2800" smtClean="0"/>
              <a:t>	No copying, reselling, lending, renting, leasing, or distributing is legal without the software owner’s permission.</a:t>
            </a:r>
          </a:p>
          <a:p>
            <a:pPr lvl="1" eaLnBrk="1" hangingPunct="1">
              <a:buFont typeface="Wingdings" pitchFamily="2" charset="2"/>
              <a:buNone/>
            </a:pPr>
            <a:endParaRPr lang="en-US" sz="2400" smtClean="0"/>
          </a:p>
        </p:txBody>
      </p:sp>
      <p:sp>
        <p:nvSpPr>
          <p:cNvPr id="2" name="Slide Number Placeholder 1"/>
          <p:cNvSpPr>
            <a:spLocks noGrp="1"/>
          </p:cNvSpPr>
          <p:nvPr>
            <p:ph type="sldNum" sz="quarter" idx="12"/>
          </p:nvPr>
        </p:nvSpPr>
        <p:spPr/>
        <p:txBody>
          <a:bodyPr/>
          <a:lstStyle/>
          <a:p>
            <a:pPr>
              <a:defRPr/>
            </a:pPr>
            <a:fld id="{6C4A4ED1-A03E-4E26-9921-72C026F6D682}" type="slidenum">
              <a:rPr lang="en-US"/>
              <a:pPr>
                <a:defRPr/>
              </a:pPr>
              <a:t>19</a:t>
            </a:fld>
            <a:endParaRPr lang="en-US"/>
          </a:p>
        </p:txBody>
      </p:sp>
    </p:spTree>
  </p:cSld>
  <p:clrMapOvr>
    <a:masterClrMapping/>
  </p:clrMapOvr>
  <p:transition spd="med">
    <p:rand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2531">
                                            <p:txEl>
                                              <p:pRg st="0" end="0"/>
                                            </p:txEl>
                                          </p:spTgt>
                                        </p:tgtEl>
                                        <p:attrNameLst>
                                          <p:attrName>style.visibility</p:attrName>
                                        </p:attrNameLst>
                                      </p:cBhvr>
                                      <p:to>
                                        <p:strVal val="visible"/>
                                      </p:to>
                                    </p:set>
                                    <p:animEffect transition="in" filter="checkerboard(across)">
                                      <p:cBhvr>
                                        <p:cTn id="7" dur="500"/>
                                        <p:tgtEl>
                                          <p:spTgt spid="2253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22531">
                                            <p:txEl>
                                              <p:pRg st="1" end="1"/>
                                            </p:txEl>
                                          </p:spTgt>
                                        </p:tgtEl>
                                        <p:attrNameLst>
                                          <p:attrName>style.visibility</p:attrName>
                                        </p:attrNameLst>
                                      </p:cBhvr>
                                      <p:to>
                                        <p:strVal val="visible"/>
                                      </p:to>
                                    </p:set>
                                    <p:animEffect transition="in" filter="checkerboard(across)">
                                      <p:cBhvr>
                                        <p:cTn id="12" dur="500"/>
                                        <p:tgtEl>
                                          <p:spTgt spid="22531">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22531">
                                            <p:txEl>
                                              <p:pRg st="2" end="2"/>
                                            </p:txEl>
                                          </p:spTgt>
                                        </p:tgtEl>
                                        <p:attrNameLst>
                                          <p:attrName>style.visibility</p:attrName>
                                        </p:attrNameLst>
                                      </p:cBhvr>
                                      <p:to>
                                        <p:strVal val="visible"/>
                                      </p:to>
                                    </p:set>
                                    <p:animEffect transition="in" filter="checkerboard(across)">
                                      <p:cBhvr>
                                        <p:cTn id="17" dur="500"/>
                                        <p:tgtEl>
                                          <p:spTgt spid="22531">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22531">
                                            <p:txEl>
                                              <p:pRg st="4" end="4"/>
                                            </p:txEl>
                                          </p:spTgt>
                                        </p:tgtEl>
                                        <p:attrNameLst>
                                          <p:attrName>style.visibility</p:attrName>
                                        </p:attrNameLst>
                                      </p:cBhvr>
                                      <p:to>
                                        <p:strVal val="visible"/>
                                      </p:to>
                                    </p:set>
                                    <p:animEffect transition="in" filter="checkerboard(across)">
                                      <p:cBhvr>
                                        <p:cTn id="22" dur="500"/>
                                        <p:tgtEl>
                                          <p:spTgt spid="2253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1" grpId="0" build="p" bldLvl="3"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Virus Review</a:t>
            </a:r>
            <a:endParaRPr lang="en-US" dirty="0"/>
          </a:p>
        </p:txBody>
      </p:sp>
      <p:sp>
        <p:nvSpPr>
          <p:cNvPr id="3" name="Content Placeholder 2"/>
          <p:cNvSpPr>
            <a:spLocks noGrp="1"/>
          </p:cNvSpPr>
          <p:nvPr>
            <p:ph idx="1"/>
          </p:nvPr>
        </p:nvSpPr>
        <p:spPr/>
        <p:txBody>
          <a:bodyPr/>
          <a:lstStyle/>
          <a:p>
            <a:r>
              <a:rPr lang="en-US" b="1" dirty="0" smtClean="0"/>
              <a:t>Virus</a:t>
            </a:r>
            <a:r>
              <a:rPr lang="en-US" dirty="0" smtClean="0"/>
              <a:t>: Small piece of software that attaches itself to a </a:t>
            </a:r>
            <a:r>
              <a:rPr lang="en-US" b="1" u="sng" dirty="0" smtClean="0"/>
              <a:t>computer program</a:t>
            </a:r>
          </a:p>
          <a:p>
            <a:endParaRPr lang="en-US" dirty="0"/>
          </a:p>
          <a:p>
            <a:r>
              <a:rPr lang="en-US" b="1" dirty="0" smtClean="0"/>
              <a:t>Worm</a:t>
            </a:r>
            <a:r>
              <a:rPr lang="en-US" dirty="0" smtClean="0"/>
              <a:t>: Small piece of software that uses </a:t>
            </a:r>
            <a:r>
              <a:rPr lang="en-US" b="1" u="sng" dirty="0" smtClean="0"/>
              <a:t>computer networks</a:t>
            </a:r>
            <a:r>
              <a:rPr lang="en-US" dirty="0" smtClean="0"/>
              <a:t> and holes in the network to replicate itself.</a:t>
            </a:r>
            <a:endParaRPr lang="en-US" dirty="0"/>
          </a:p>
        </p:txBody>
      </p:sp>
      <p:sp>
        <p:nvSpPr>
          <p:cNvPr id="4" name="Slide Number Placeholder 3"/>
          <p:cNvSpPr>
            <a:spLocks noGrp="1"/>
          </p:cNvSpPr>
          <p:nvPr>
            <p:ph type="sldNum" sz="quarter" idx="12"/>
          </p:nvPr>
        </p:nvSpPr>
        <p:spPr/>
        <p:txBody>
          <a:bodyPr/>
          <a:lstStyle/>
          <a:p>
            <a:pPr>
              <a:defRPr/>
            </a:pPr>
            <a:fld id="{6CCCD228-8A13-4C98-B121-FCC11A2DCA90}" type="slidenum">
              <a:rPr lang="en-US" smtClean="0"/>
              <a:pPr>
                <a:defRPr/>
              </a:pPr>
              <a:t>2</a:t>
            </a:fld>
            <a:endParaRPr lang="en-US"/>
          </a:p>
        </p:txBody>
      </p:sp>
    </p:spTree>
    <p:extLst>
      <p:ext uri="{BB962C8B-B14F-4D97-AF65-F5344CB8AC3E}">
        <p14:creationId xmlns:p14="http://schemas.microsoft.com/office/powerpoint/2010/main" val="1744736627"/>
      </p:ext>
    </p:extLst>
  </p:cSld>
  <p:clrMapOvr>
    <a:masterClrMapping/>
  </p:clrMapOvr>
  <p:transition spd="med">
    <p:random/>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4"/>
          <p:cNvSpPr>
            <a:spLocks noGrp="1" noChangeArrowheads="1"/>
          </p:cNvSpPr>
          <p:nvPr>
            <p:ph type="title"/>
          </p:nvPr>
        </p:nvSpPr>
        <p:spPr/>
        <p:txBody>
          <a:bodyPr/>
          <a:lstStyle/>
          <a:p>
            <a:pPr eaLnBrk="1" hangingPunct="1"/>
            <a:r>
              <a:rPr lang="en-US" smtClean="0"/>
              <a:t>Software licenses: Four types</a:t>
            </a:r>
          </a:p>
        </p:txBody>
      </p:sp>
      <p:sp>
        <p:nvSpPr>
          <p:cNvPr id="15363" name="Rectangle 5"/>
          <p:cNvSpPr>
            <a:spLocks noGrp="1" noChangeArrowheads="1"/>
          </p:cNvSpPr>
          <p:nvPr>
            <p:ph type="body" idx="1"/>
          </p:nvPr>
        </p:nvSpPr>
        <p:spPr/>
        <p:txBody>
          <a:bodyPr/>
          <a:lstStyle/>
          <a:p>
            <a:pPr eaLnBrk="1" hangingPunct="1">
              <a:buClr>
                <a:schemeClr val="tx2"/>
              </a:buClr>
              <a:buFont typeface="Wingdings" pitchFamily="2" charset="2"/>
              <a:buChar char="è"/>
            </a:pPr>
            <a:r>
              <a:rPr lang="en-US" smtClean="0">
                <a:hlinkClick r:id="rId2" action="ppaction://hlinksldjump"/>
              </a:rPr>
              <a:t>Public Domain</a:t>
            </a:r>
            <a:endParaRPr lang="en-US" smtClean="0"/>
          </a:p>
          <a:p>
            <a:pPr eaLnBrk="1" hangingPunct="1">
              <a:buClr>
                <a:schemeClr val="tx2"/>
              </a:buClr>
              <a:buFont typeface="Wingdings" pitchFamily="2" charset="2"/>
              <a:buChar char="è"/>
            </a:pPr>
            <a:r>
              <a:rPr lang="en-US" smtClean="0">
                <a:hlinkClick r:id="rId3" action="ppaction://hlinksldjump"/>
              </a:rPr>
              <a:t>Freeware</a:t>
            </a:r>
            <a:endParaRPr lang="en-US" smtClean="0"/>
          </a:p>
          <a:p>
            <a:pPr eaLnBrk="1" hangingPunct="1">
              <a:buClr>
                <a:schemeClr val="tx2"/>
              </a:buClr>
              <a:buFont typeface="Wingdings" pitchFamily="2" charset="2"/>
              <a:buChar char="è"/>
            </a:pPr>
            <a:r>
              <a:rPr lang="en-US" smtClean="0">
                <a:hlinkClick r:id="rId4" action="ppaction://hlinksldjump"/>
              </a:rPr>
              <a:t>Shareware</a:t>
            </a:r>
            <a:endParaRPr lang="en-US" smtClean="0"/>
          </a:p>
          <a:p>
            <a:pPr eaLnBrk="1" hangingPunct="1">
              <a:buClr>
                <a:schemeClr val="tx2"/>
              </a:buClr>
              <a:buFont typeface="Wingdings" pitchFamily="2" charset="2"/>
              <a:buChar char="è"/>
            </a:pPr>
            <a:r>
              <a:rPr lang="en-US" smtClean="0">
                <a:hlinkClick r:id="rId5" action="ppaction://hlinksldjump"/>
              </a:rPr>
              <a:t>All Rights Reserved</a:t>
            </a:r>
            <a:endParaRPr lang="en-US" smtClean="0"/>
          </a:p>
        </p:txBody>
      </p:sp>
      <p:sp>
        <p:nvSpPr>
          <p:cNvPr id="2" name="Slide Number Placeholder 1"/>
          <p:cNvSpPr>
            <a:spLocks noGrp="1"/>
          </p:cNvSpPr>
          <p:nvPr>
            <p:ph type="sldNum" sz="quarter" idx="12"/>
          </p:nvPr>
        </p:nvSpPr>
        <p:spPr/>
        <p:txBody>
          <a:bodyPr/>
          <a:lstStyle/>
          <a:p>
            <a:pPr>
              <a:defRPr/>
            </a:pPr>
            <a:fld id="{1F5904DE-DAA7-4404-91E6-EF6C8E21FACC}" type="slidenum">
              <a:rPr lang="en-US"/>
              <a:pPr>
                <a:defRPr/>
              </a:pPr>
              <a:t>20</a:t>
            </a:fld>
            <a:endParaRPr lang="en-US"/>
          </a:p>
        </p:txBody>
      </p:sp>
    </p:spTree>
  </p:cSld>
  <p:clrMapOvr>
    <a:masterClrMapping/>
  </p:clrMapOvr>
  <p:transition spd="med">
    <p:random/>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r>
              <a:rPr lang="en-US" smtClean="0"/>
              <a:t>Public Domain License</a:t>
            </a:r>
          </a:p>
        </p:txBody>
      </p:sp>
      <p:sp>
        <p:nvSpPr>
          <p:cNvPr id="16387" name="Rectangle 3"/>
          <p:cNvSpPr>
            <a:spLocks noGrp="1" noChangeArrowheads="1"/>
          </p:cNvSpPr>
          <p:nvPr>
            <p:ph type="body" sz="half" idx="1"/>
          </p:nvPr>
        </p:nvSpPr>
        <p:spPr/>
        <p:txBody>
          <a:bodyPr/>
          <a:lstStyle/>
          <a:p>
            <a:pPr eaLnBrk="1" hangingPunct="1">
              <a:buFont typeface="Wingdings" pitchFamily="2" charset="2"/>
              <a:buNone/>
            </a:pPr>
            <a:r>
              <a:rPr lang="en-US" smtClean="0"/>
              <a:t>	This software has no owner and is not protected by copyright law.</a:t>
            </a:r>
          </a:p>
          <a:p>
            <a:pPr eaLnBrk="1" hangingPunct="1">
              <a:buFont typeface="Wingdings" pitchFamily="2" charset="2"/>
              <a:buNone/>
            </a:pPr>
            <a:r>
              <a:rPr lang="en-US" smtClean="0"/>
              <a:t>	It was either created with public funds, or the ownership was forfeited by the creator.</a:t>
            </a:r>
          </a:p>
        </p:txBody>
      </p:sp>
      <p:sp>
        <p:nvSpPr>
          <p:cNvPr id="16388" name="Rectangle 4"/>
          <p:cNvSpPr>
            <a:spLocks noGrp="1" noChangeArrowheads="1"/>
          </p:cNvSpPr>
          <p:nvPr>
            <p:ph type="body" sz="half" idx="2"/>
          </p:nvPr>
        </p:nvSpPr>
        <p:spPr>
          <a:xfrm>
            <a:off x="4648200" y="1941513"/>
            <a:ext cx="3889375" cy="4114800"/>
          </a:xfrm>
        </p:spPr>
        <p:txBody>
          <a:bodyPr/>
          <a:lstStyle/>
          <a:p>
            <a:pPr eaLnBrk="1" hangingPunct="1">
              <a:lnSpc>
                <a:spcPct val="90000"/>
              </a:lnSpc>
              <a:buClr>
                <a:schemeClr val="tx2"/>
              </a:buClr>
            </a:pPr>
            <a:r>
              <a:rPr lang="en-US" smtClean="0"/>
              <a:t>Rare</a:t>
            </a:r>
          </a:p>
          <a:p>
            <a:pPr eaLnBrk="1" hangingPunct="1">
              <a:lnSpc>
                <a:spcPct val="90000"/>
              </a:lnSpc>
              <a:buClr>
                <a:schemeClr val="tx2"/>
              </a:buClr>
            </a:pPr>
            <a:r>
              <a:rPr lang="en-US" smtClean="0"/>
              <a:t>Unreliable</a:t>
            </a:r>
          </a:p>
          <a:p>
            <a:pPr eaLnBrk="1" hangingPunct="1">
              <a:lnSpc>
                <a:spcPct val="90000"/>
              </a:lnSpc>
              <a:buClr>
                <a:schemeClr val="tx2"/>
              </a:buClr>
            </a:pPr>
            <a:r>
              <a:rPr lang="en-US" smtClean="0"/>
              <a:t>Poor quality</a:t>
            </a:r>
          </a:p>
          <a:p>
            <a:pPr eaLnBrk="1" hangingPunct="1">
              <a:lnSpc>
                <a:spcPct val="90000"/>
              </a:lnSpc>
              <a:buClr>
                <a:schemeClr val="tx2"/>
              </a:buClr>
            </a:pPr>
            <a:r>
              <a:rPr lang="en-US" smtClean="0"/>
              <a:t>Virus-laden</a:t>
            </a:r>
          </a:p>
          <a:p>
            <a:pPr eaLnBrk="1" hangingPunct="1">
              <a:lnSpc>
                <a:spcPct val="90000"/>
              </a:lnSpc>
              <a:buFont typeface="Wingdings" pitchFamily="2" charset="2"/>
              <a:buNone/>
            </a:pPr>
            <a:endParaRPr lang="en-US" smtClean="0"/>
          </a:p>
          <a:p>
            <a:pPr eaLnBrk="1" hangingPunct="1">
              <a:lnSpc>
                <a:spcPct val="90000"/>
              </a:lnSpc>
              <a:buFont typeface="Wingdings" pitchFamily="2" charset="2"/>
              <a:buNone/>
            </a:pPr>
            <a:r>
              <a:rPr lang="en-US" smtClean="0"/>
              <a:t>	No cost? That may be exactly how much this software is worth. </a:t>
            </a:r>
          </a:p>
        </p:txBody>
      </p:sp>
      <p:sp>
        <p:nvSpPr>
          <p:cNvPr id="16389" name="AutoShape 5">
            <a:hlinkClick r:id="" action="ppaction://hlinkshowjump?jump=previousslide" highlightClick="1"/>
          </p:cNvPr>
          <p:cNvSpPr>
            <a:spLocks noChangeArrowheads="1"/>
          </p:cNvSpPr>
          <p:nvPr/>
        </p:nvSpPr>
        <p:spPr bwMode="auto">
          <a:xfrm>
            <a:off x="8458200" y="5638800"/>
            <a:ext cx="457200" cy="457200"/>
          </a:xfrm>
          <a:prstGeom prst="actionButtonBackPrevious">
            <a:avLst/>
          </a:prstGeom>
          <a:solidFill>
            <a:schemeClr val="tx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 name="Slide Number Placeholder 1"/>
          <p:cNvSpPr>
            <a:spLocks noGrp="1"/>
          </p:cNvSpPr>
          <p:nvPr>
            <p:ph type="sldNum" sz="quarter" idx="12"/>
          </p:nvPr>
        </p:nvSpPr>
        <p:spPr/>
        <p:txBody>
          <a:bodyPr/>
          <a:lstStyle/>
          <a:p>
            <a:pPr>
              <a:defRPr/>
            </a:pPr>
            <a:fld id="{10216BBC-30B0-42C1-A472-7DD27CB2D602}" type="slidenum">
              <a:rPr lang="en-US"/>
              <a:pPr>
                <a:defRPr/>
              </a:pPr>
              <a:t>21</a:t>
            </a:fld>
            <a:endParaRPr lang="en-US"/>
          </a:p>
        </p:txBody>
      </p:sp>
    </p:spTree>
  </p:cSld>
  <p:clrMapOvr>
    <a:masterClrMapping/>
  </p:clrMapOvr>
  <p:transition spd="med">
    <p:random/>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smtClean="0"/>
              <a:t>Freeware License</a:t>
            </a:r>
          </a:p>
        </p:txBody>
      </p:sp>
      <p:sp>
        <p:nvSpPr>
          <p:cNvPr id="17411" name="Rectangle 3"/>
          <p:cNvSpPr>
            <a:spLocks noGrp="1" noChangeArrowheads="1"/>
          </p:cNvSpPr>
          <p:nvPr>
            <p:ph type="body" sz="half" idx="1"/>
          </p:nvPr>
        </p:nvSpPr>
        <p:spPr/>
        <p:txBody>
          <a:bodyPr/>
          <a:lstStyle/>
          <a:p>
            <a:pPr eaLnBrk="1" hangingPunct="1">
              <a:lnSpc>
                <a:spcPct val="90000"/>
              </a:lnSpc>
              <a:buFont typeface="Wingdings" pitchFamily="2" charset="2"/>
              <a:buNone/>
            </a:pPr>
            <a:r>
              <a:rPr lang="en-US" smtClean="0"/>
              <a:t>	Freeware is copyrighted software that is licensed to be copied and distributed without charge. </a:t>
            </a:r>
          </a:p>
          <a:p>
            <a:pPr eaLnBrk="1" hangingPunct="1">
              <a:lnSpc>
                <a:spcPct val="90000"/>
              </a:lnSpc>
              <a:buFont typeface="Wingdings" pitchFamily="2" charset="2"/>
              <a:buNone/>
            </a:pPr>
            <a:r>
              <a:rPr lang="en-US" smtClean="0"/>
              <a:t>	Freeware is free because the license says it is, but it’s still under the owner’s control.</a:t>
            </a:r>
          </a:p>
        </p:txBody>
      </p:sp>
      <p:sp>
        <p:nvSpPr>
          <p:cNvPr id="17412" name="Rectangle 4"/>
          <p:cNvSpPr>
            <a:spLocks noGrp="1" noChangeArrowheads="1"/>
          </p:cNvSpPr>
          <p:nvPr>
            <p:ph type="body" sz="half" idx="2"/>
          </p:nvPr>
        </p:nvSpPr>
        <p:spPr/>
        <p:txBody>
          <a:bodyPr/>
          <a:lstStyle/>
          <a:p>
            <a:pPr eaLnBrk="1" hangingPunct="1">
              <a:buFont typeface="Wingdings" pitchFamily="2" charset="2"/>
              <a:buNone/>
            </a:pPr>
            <a:r>
              <a:rPr lang="en-US" smtClean="0"/>
              <a:t>Some freeware is</a:t>
            </a:r>
          </a:p>
          <a:p>
            <a:pPr eaLnBrk="1" hangingPunct="1">
              <a:buFont typeface="Wingdings" pitchFamily="2" charset="2"/>
              <a:buNone/>
            </a:pPr>
            <a:r>
              <a:rPr lang="en-US" smtClean="0"/>
              <a:t>“really good stuff.”</a:t>
            </a:r>
          </a:p>
          <a:p>
            <a:pPr eaLnBrk="1" hangingPunct="1">
              <a:buFont typeface="Wingdings" pitchFamily="2" charset="2"/>
              <a:buNone/>
            </a:pPr>
            <a:endParaRPr lang="en-US" smtClean="0"/>
          </a:p>
          <a:p>
            <a:pPr eaLnBrk="1" hangingPunct="1">
              <a:buClr>
                <a:schemeClr val="tx2"/>
              </a:buClr>
            </a:pPr>
            <a:r>
              <a:rPr lang="en-US" smtClean="0"/>
              <a:t>Pegasus Mail</a:t>
            </a:r>
          </a:p>
          <a:p>
            <a:pPr eaLnBrk="1" hangingPunct="1">
              <a:buClr>
                <a:schemeClr val="tx2"/>
              </a:buClr>
            </a:pPr>
            <a:r>
              <a:rPr lang="en-US" smtClean="0"/>
              <a:t>Eudora Light</a:t>
            </a:r>
          </a:p>
          <a:p>
            <a:pPr eaLnBrk="1" hangingPunct="1">
              <a:buClr>
                <a:schemeClr val="tx2"/>
              </a:buClr>
            </a:pPr>
            <a:r>
              <a:rPr lang="en-US" smtClean="0"/>
              <a:t>Netscape</a:t>
            </a:r>
          </a:p>
          <a:p>
            <a:pPr eaLnBrk="1" hangingPunct="1">
              <a:buClr>
                <a:schemeClr val="tx2"/>
              </a:buClr>
            </a:pPr>
            <a:r>
              <a:rPr lang="en-US" smtClean="0"/>
              <a:t>Internet Explorer</a:t>
            </a:r>
          </a:p>
          <a:p>
            <a:pPr eaLnBrk="1" hangingPunct="1">
              <a:buFont typeface="Wingdings" pitchFamily="2" charset="2"/>
              <a:buNone/>
            </a:pPr>
            <a:endParaRPr lang="en-US" smtClean="0"/>
          </a:p>
          <a:p>
            <a:pPr eaLnBrk="1" hangingPunct="1"/>
            <a:endParaRPr lang="en-US" smtClean="0"/>
          </a:p>
        </p:txBody>
      </p:sp>
      <p:sp>
        <p:nvSpPr>
          <p:cNvPr id="17413" name="AutoShape 5">
            <a:hlinkClick r:id="rId2" action="ppaction://hlinksldjump" highlightClick="1"/>
          </p:cNvPr>
          <p:cNvSpPr>
            <a:spLocks noChangeArrowheads="1"/>
          </p:cNvSpPr>
          <p:nvPr/>
        </p:nvSpPr>
        <p:spPr bwMode="auto">
          <a:xfrm>
            <a:off x="8458200" y="5638800"/>
            <a:ext cx="457200" cy="457200"/>
          </a:xfrm>
          <a:prstGeom prst="actionButtonBackPrevious">
            <a:avLst/>
          </a:prstGeom>
          <a:solidFill>
            <a:schemeClr val="tx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 name="Slide Number Placeholder 1"/>
          <p:cNvSpPr>
            <a:spLocks noGrp="1"/>
          </p:cNvSpPr>
          <p:nvPr>
            <p:ph type="sldNum" sz="quarter" idx="12"/>
          </p:nvPr>
        </p:nvSpPr>
        <p:spPr/>
        <p:txBody>
          <a:bodyPr/>
          <a:lstStyle/>
          <a:p>
            <a:pPr>
              <a:defRPr/>
            </a:pPr>
            <a:fld id="{9B81583D-DA49-4367-BB0D-C21F3C5B9944}" type="slidenum">
              <a:rPr lang="en-US"/>
              <a:pPr>
                <a:defRPr/>
              </a:pPr>
              <a:t>22</a:t>
            </a:fld>
            <a:endParaRPr lang="en-US"/>
          </a:p>
        </p:txBody>
      </p:sp>
    </p:spTree>
  </p:cSld>
  <p:clrMapOvr>
    <a:masterClrMapping/>
  </p:clrMapOvr>
  <p:transition spd="med">
    <p:random/>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r>
              <a:rPr lang="en-US" smtClean="0"/>
              <a:t>Shareware License</a:t>
            </a:r>
          </a:p>
        </p:txBody>
      </p:sp>
      <p:sp>
        <p:nvSpPr>
          <p:cNvPr id="18435" name="Rectangle 3"/>
          <p:cNvSpPr>
            <a:spLocks noGrp="1" noChangeArrowheads="1"/>
          </p:cNvSpPr>
          <p:nvPr>
            <p:ph type="body" sz="half" idx="1"/>
          </p:nvPr>
        </p:nvSpPr>
        <p:spPr/>
        <p:txBody>
          <a:bodyPr/>
          <a:lstStyle/>
          <a:p>
            <a:pPr eaLnBrk="1" hangingPunct="1">
              <a:buFont typeface="Wingdings" pitchFamily="2" charset="2"/>
              <a:buNone/>
            </a:pPr>
            <a:r>
              <a:rPr lang="en-US" smtClean="0"/>
              <a:t>	The software is licensed for copying and sharing for a trial period, but payment must be made to the owner for permanent use.</a:t>
            </a:r>
          </a:p>
          <a:p>
            <a:pPr eaLnBrk="1" hangingPunct="1">
              <a:buFont typeface="Wingdings" pitchFamily="2" charset="2"/>
              <a:buNone/>
            </a:pPr>
            <a:r>
              <a:rPr lang="en-US" smtClean="0"/>
              <a:t>	</a:t>
            </a:r>
          </a:p>
        </p:txBody>
      </p:sp>
      <p:sp>
        <p:nvSpPr>
          <p:cNvPr id="18436" name="Rectangle 4"/>
          <p:cNvSpPr>
            <a:spLocks noGrp="1" noChangeArrowheads="1"/>
          </p:cNvSpPr>
          <p:nvPr>
            <p:ph type="body" sz="half" idx="2"/>
          </p:nvPr>
        </p:nvSpPr>
        <p:spPr>
          <a:xfrm>
            <a:off x="4508500" y="1905000"/>
            <a:ext cx="4406900" cy="4114800"/>
          </a:xfrm>
        </p:spPr>
        <p:txBody>
          <a:bodyPr/>
          <a:lstStyle/>
          <a:p>
            <a:pPr eaLnBrk="1" hangingPunct="1">
              <a:lnSpc>
                <a:spcPct val="90000"/>
              </a:lnSpc>
              <a:buClr>
                <a:schemeClr val="tx2"/>
              </a:buClr>
            </a:pPr>
            <a:r>
              <a:rPr lang="en-US" smtClean="0"/>
              <a:t>Some shareware trials expire on a certain date</a:t>
            </a:r>
          </a:p>
          <a:p>
            <a:pPr eaLnBrk="1" hangingPunct="1">
              <a:lnSpc>
                <a:spcPct val="90000"/>
              </a:lnSpc>
              <a:buClr>
                <a:schemeClr val="tx2"/>
              </a:buClr>
            </a:pPr>
            <a:r>
              <a:rPr lang="en-US" smtClean="0"/>
              <a:t>Payment depends on the honor system</a:t>
            </a:r>
          </a:p>
          <a:p>
            <a:pPr eaLnBrk="1" hangingPunct="1">
              <a:lnSpc>
                <a:spcPct val="90000"/>
              </a:lnSpc>
              <a:buClr>
                <a:schemeClr val="tx2"/>
              </a:buClr>
            </a:pPr>
            <a:r>
              <a:rPr lang="en-US" smtClean="0"/>
              <a:t>Purchasing (the right to use) the software may also get you a version with more powerful features and published documentation.</a:t>
            </a:r>
          </a:p>
        </p:txBody>
      </p:sp>
      <p:sp>
        <p:nvSpPr>
          <p:cNvPr id="18437" name="AutoShape 5">
            <a:hlinkClick r:id="rId2" action="ppaction://hlinksldjump" highlightClick="1"/>
          </p:cNvPr>
          <p:cNvSpPr>
            <a:spLocks noChangeArrowheads="1"/>
          </p:cNvSpPr>
          <p:nvPr/>
        </p:nvSpPr>
        <p:spPr bwMode="auto">
          <a:xfrm>
            <a:off x="8382000" y="5638800"/>
            <a:ext cx="457200" cy="457200"/>
          </a:xfrm>
          <a:prstGeom prst="actionButtonBackPrevious">
            <a:avLst/>
          </a:prstGeom>
          <a:solidFill>
            <a:schemeClr val="tx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 name="Slide Number Placeholder 1"/>
          <p:cNvSpPr>
            <a:spLocks noGrp="1"/>
          </p:cNvSpPr>
          <p:nvPr>
            <p:ph type="sldNum" sz="quarter" idx="12"/>
          </p:nvPr>
        </p:nvSpPr>
        <p:spPr/>
        <p:txBody>
          <a:bodyPr/>
          <a:lstStyle/>
          <a:p>
            <a:pPr>
              <a:defRPr/>
            </a:pPr>
            <a:fld id="{CF465527-A04E-46A5-8BB5-280277A47DAE}" type="slidenum">
              <a:rPr lang="en-US"/>
              <a:pPr>
                <a:defRPr/>
              </a:pPr>
              <a:t>23</a:t>
            </a:fld>
            <a:endParaRPr lang="en-US"/>
          </a:p>
        </p:txBody>
      </p:sp>
    </p:spTree>
  </p:cSld>
  <p:clrMapOvr>
    <a:masterClrMapping/>
  </p:clrMapOvr>
  <p:transition spd="med">
    <p:random/>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en-US" smtClean="0"/>
              <a:t>All Rights Reserved License</a:t>
            </a:r>
          </a:p>
        </p:txBody>
      </p:sp>
      <p:sp>
        <p:nvSpPr>
          <p:cNvPr id="19459" name="Rectangle 3"/>
          <p:cNvSpPr>
            <a:spLocks noGrp="1" noChangeArrowheads="1"/>
          </p:cNvSpPr>
          <p:nvPr>
            <p:ph type="body" sz="half" idx="1"/>
          </p:nvPr>
        </p:nvSpPr>
        <p:spPr>
          <a:xfrm>
            <a:off x="328613" y="1941513"/>
            <a:ext cx="8358187" cy="4114800"/>
          </a:xfrm>
        </p:spPr>
        <p:txBody>
          <a:bodyPr/>
          <a:lstStyle/>
          <a:p>
            <a:pPr eaLnBrk="1" hangingPunct="1">
              <a:buFont typeface="Wingdings" pitchFamily="2" charset="2"/>
              <a:buNone/>
            </a:pPr>
            <a:r>
              <a:rPr lang="en-US" smtClean="0"/>
              <a:t>	May be used by the purchaser according the exact details spelled out in the license agreement.</a:t>
            </a:r>
          </a:p>
          <a:p>
            <a:pPr eaLnBrk="1" hangingPunct="1">
              <a:buFont typeface="Wingdings" pitchFamily="2" charset="2"/>
              <a:buNone/>
            </a:pPr>
            <a:endParaRPr lang="en-US" smtClean="0"/>
          </a:p>
          <a:p>
            <a:pPr eaLnBrk="1" hangingPunct="1">
              <a:buFont typeface="Wingdings" pitchFamily="2" charset="2"/>
              <a:buNone/>
            </a:pPr>
            <a:r>
              <a:rPr lang="en-US" smtClean="0"/>
              <a:t>	You can’t legally use it--or even possess it-- without the owner’s permission.</a:t>
            </a:r>
          </a:p>
          <a:p>
            <a:pPr eaLnBrk="1" hangingPunct="1">
              <a:buFont typeface="Wingdings" pitchFamily="2" charset="2"/>
              <a:buNone/>
            </a:pPr>
            <a:r>
              <a:rPr lang="en-US" smtClean="0"/>
              <a:t>	</a:t>
            </a:r>
          </a:p>
        </p:txBody>
      </p:sp>
      <p:sp>
        <p:nvSpPr>
          <p:cNvPr id="19460" name="AutoShape 5">
            <a:hlinkClick r:id="rId2" action="ppaction://hlinksldjump" highlightClick="1"/>
          </p:cNvPr>
          <p:cNvSpPr>
            <a:spLocks noChangeArrowheads="1"/>
          </p:cNvSpPr>
          <p:nvPr/>
        </p:nvSpPr>
        <p:spPr bwMode="auto">
          <a:xfrm>
            <a:off x="8458200" y="5638800"/>
            <a:ext cx="457200" cy="457200"/>
          </a:xfrm>
          <a:prstGeom prst="actionButtonBackPrevious">
            <a:avLst/>
          </a:prstGeom>
          <a:solidFill>
            <a:schemeClr val="tx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 name="Slide Number Placeholder 1"/>
          <p:cNvSpPr>
            <a:spLocks noGrp="1"/>
          </p:cNvSpPr>
          <p:nvPr>
            <p:ph type="sldNum" sz="quarter" idx="12"/>
          </p:nvPr>
        </p:nvSpPr>
        <p:spPr/>
        <p:txBody>
          <a:bodyPr/>
          <a:lstStyle/>
          <a:p>
            <a:pPr>
              <a:defRPr/>
            </a:pPr>
            <a:fld id="{630FDC11-70FC-47DB-9D97-3A2D534CAC2E}" type="slidenum">
              <a:rPr lang="en-US"/>
              <a:pPr>
                <a:defRPr/>
              </a:pPr>
              <a:t>24</a:t>
            </a:fld>
            <a:endParaRPr lang="en-US"/>
          </a:p>
        </p:txBody>
      </p:sp>
    </p:spTree>
  </p:cSld>
  <p:clrMapOvr>
    <a:masterClrMapping/>
  </p:clrMapOvr>
  <p:transition spd="med">
    <p:random/>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WordArt 5" descr="Papyrus"/>
          <p:cNvSpPr>
            <a:spLocks noChangeArrowheads="1" noChangeShapeType="1" noTextEdit="1"/>
          </p:cNvSpPr>
          <p:nvPr/>
        </p:nvSpPr>
        <p:spPr bwMode="auto">
          <a:xfrm>
            <a:off x="533400" y="685800"/>
            <a:ext cx="7248525" cy="647700"/>
          </a:xfrm>
          <a:prstGeom prst="rect">
            <a:avLst/>
          </a:prstGeom>
        </p:spPr>
        <p:txBody>
          <a:bodyPr wrap="none" fromWordArt="1">
            <a:prstTxWarp prst="textPlain">
              <a:avLst>
                <a:gd name="adj" fmla="val 50000"/>
              </a:avLst>
            </a:prstTxWarp>
            <a:scene3d>
              <a:camera prst="legacyObliqueRight"/>
              <a:lightRig rig="legacyHarsh3" dir="t"/>
            </a:scene3d>
            <a:sp3d extrusionH="100000" prstMaterial="legacyMatte">
              <a:extrusionClr>
                <a:srgbClr val="663300"/>
              </a:extrusionClr>
            </a:sp3d>
          </a:bodyPr>
          <a:lstStyle/>
          <a:p>
            <a:pPr algn="ctr"/>
            <a:r>
              <a:rPr lang="en-US" sz="3600" kern="10">
                <a:ln w="9525">
                  <a:round/>
                  <a:headEnd/>
                  <a:tailEnd/>
                </a:ln>
                <a:blipFill dpi="0" rotWithShape="0">
                  <a:blip r:embed="rId2"/>
                  <a:srcRect/>
                  <a:tile tx="0" ty="0" sx="100000" sy="100000" flip="none" algn="tl"/>
                </a:blipFill>
                <a:latin typeface="Arial Black"/>
              </a:rPr>
              <a:t>Software License Agreement</a:t>
            </a:r>
          </a:p>
        </p:txBody>
      </p:sp>
      <p:sp>
        <p:nvSpPr>
          <p:cNvPr id="53254" name="Text Box 6"/>
          <p:cNvSpPr txBox="1">
            <a:spLocks noChangeArrowheads="1"/>
          </p:cNvSpPr>
          <p:nvPr/>
        </p:nvSpPr>
        <p:spPr bwMode="auto">
          <a:xfrm rot="-2571882">
            <a:off x="0" y="2438400"/>
            <a:ext cx="3135313" cy="1314450"/>
          </a:xfrm>
          <a:prstGeom prst="rect">
            <a:avLst/>
          </a:prstGeom>
          <a:noFill/>
          <a:ln>
            <a:noFill/>
          </a:ln>
          <a:effectLst/>
          <a:extLst>
            <a:ext uri="{909E8E84-426E-40DD-AFC4-6F175D3DCCD1}">
              <a14:hiddenFill xmlns:a14="http://schemas.microsoft.com/office/drawing/2010/main">
                <a:solidFill>
                  <a:schemeClr val="hlink"/>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1" hangingPunct="1">
              <a:spcBef>
                <a:spcPct val="50000"/>
              </a:spcBef>
            </a:pPr>
            <a:r>
              <a:rPr lang="en-US" sz="1600">
                <a:solidFill>
                  <a:srgbClr val="99CC00"/>
                </a:solidFill>
              </a:rPr>
              <a:t>IF YOU DO NOT ACCEPT THIS LICENSE AGREEMENT, DO NOT OPEN THE ENCLOSED PACKET OR BREAK THE SEAL ON THE CD-ROM</a:t>
            </a:r>
          </a:p>
        </p:txBody>
      </p:sp>
      <p:sp>
        <p:nvSpPr>
          <p:cNvPr id="53255" name="Text Box 7"/>
          <p:cNvSpPr txBox="1">
            <a:spLocks noChangeArrowheads="1"/>
          </p:cNvSpPr>
          <p:nvPr/>
        </p:nvSpPr>
        <p:spPr bwMode="auto">
          <a:xfrm rot="2702642">
            <a:off x="1981200" y="3581400"/>
            <a:ext cx="3409950" cy="1581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1" hangingPunct="1">
              <a:spcBef>
                <a:spcPct val="50000"/>
              </a:spcBef>
            </a:pPr>
            <a:r>
              <a:rPr lang="en-US" sz="1400" b="1">
                <a:latin typeface="Lithograph" pitchFamily="2" charset="0"/>
              </a:rPr>
              <a:t>The only right granted to the Customer is the right to USE the SOFTWARE  and accompanying documentation in accordance with this License Agreement.</a:t>
            </a:r>
          </a:p>
        </p:txBody>
      </p:sp>
      <p:sp>
        <p:nvSpPr>
          <p:cNvPr id="53256" name="Text Box 8"/>
          <p:cNvSpPr txBox="1">
            <a:spLocks noChangeArrowheads="1"/>
          </p:cNvSpPr>
          <p:nvPr/>
        </p:nvSpPr>
        <p:spPr bwMode="auto">
          <a:xfrm rot="-18990">
            <a:off x="454025" y="5340350"/>
            <a:ext cx="8688388" cy="915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1" hangingPunct="1">
              <a:spcBef>
                <a:spcPct val="50000"/>
              </a:spcBef>
            </a:pPr>
            <a:r>
              <a:rPr lang="en-US" sz="1800">
                <a:solidFill>
                  <a:srgbClr val="FF9900"/>
                </a:solidFill>
                <a:latin typeface="Arial Narrow" pitchFamily="34" charset="0"/>
              </a:rPr>
              <a:t>The customer may not modify, translate, copy, reproduce, reverse engineer, disassemble, decompile, or otherwise derive source code from, the SOFTWARE or accompanying documentation, or use it as a basis for the preparation of other software programs</a:t>
            </a:r>
          </a:p>
        </p:txBody>
      </p:sp>
      <p:sp>
        <p:nvSpPr>
          <p:cNvPr id="53257" name="Text Box 9"/>
          <p:cNvSpPr txBox="1">
            <a:spLocks noChangeArrowheads="1"/>
          </p:cNvSpPr>
          <p:nvPr/>
        </p:nvSpPr>
        <p:spPr bwMode="auto">
          <a:xfrm rot="757337">
            <a:off x="7016750" y="1676400"/>
            <a:ext cx="1806575" cy="3687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1" hangingPunct="1">
              <a:spcBef>
                <a:spcPct val="50000"/>
              </a:spcBef>
            </a:pPr>
            <a:r>
              <a:rPr lang="en-US" sz="2000">
                <a:solidFill>
                  <a:srgbClr val="FF6600"/>
                </a:solidFill>
                <a:latin typeface="Andy" pitchFamily="66" charset="0"/>
              </a:rPr>
              <a:t>Customers who have purchased a Single-User license may INSTALL and USE the SOFTWARE on one computer.</a:t>
            </a:r>
          </a:p>
          <a:p>
            <a:pPr eaLnBrk="1" hangingPunct="1">
              <a:spcBef>
                <a:spcPct val="50000"/>
              </a:spcBef>
            </a:pPr>
            <a:endParaRPr lang="en-US">
              <a:solidFill>
                <a:srgbClr val="FF6600"/>
              </a:solidFill>
              <a:latin typeface="Andy" pitchFamily="66" charset="0"/>
            </a:endParaRPr>
          </a:p>
        </p:txBody>
      </p:sp>
      <p:sp>
        <p:nvSpPr>
          <p:cNvPr id="53258" name="Text Box 10"/>
          <p:cNvSpPr txBox="1">
            <a:spLocks noChangeArrowheads="1"/>
          </p:cNvSpPr>
          <p:nvPr/>
        </p:nvSpPr>
        <p:spPr bwMode="auto">
          <a:xfrm>
            <a:off x="4876800" y="1600200"/>
            <a:ext cx="1905000" cy="3013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1" hangingPunct="1">
              <a:spcBef>
                <a:spcPct val="50000"/>
              </a:spcBef>
            </a:pPr>
            <a:r>
              <a:rPr lang="en-US" sz="1200">
                <a:solidFill>
                  <a:srgbClr val="00CCFF"/>
                </a:solidFill>
                <a:latin typeface="Copperplate Gothic Light" pitchFamily="34" charset="0"/>
              </a:rPr>
              <a:t>The software and accompanying documentation may not be transmitted electronically, including over the Internet, rented, loaned, leased, sold, distributed, made available, directly or indirectly, for USE by any other person or entity not covered by this License Agreement.</a:t>
            </a:r>
          </a:p>
        </p:txBody>
      </p:sp>
      <p:sp>
        <p:nvSpPr>
          <p:cNvPr id="20488" name="Text Box 11"/>
          <p:cNvSpPr txBox="1">
            <a:spLocks noChangeArrowheads="1"/>
          </p:cNvSpPr>
          <p:nvPr/>
        </p:nvSpPr>
        <p:spPr bwMode="auto">
          <a:xfrm>
            <a:off x="476250" y="1295400"/>
            <a:ext cx="64008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1" hangingPunct="1">
              <a:spcBef>
                <a:spcPct val="50000"/>
              </a:spcBef>
            </a:pPr>
            <a:r>
              <a:rPr lang="en-US" sz="1600">
                <a:latin typeface="Abadi MT Condensed Light" pitchFamily="34" charset="0"/>
              </a:rPr>
              <a:t>Excerpts from QuarkXPress software license agreement</a:t>
            </a:r>
          </a:p>
        </p:txBody>
      </p:sp>
      <p:sp>
        <p:nvSpPr>
          <p:cNvPr id="2" name="Slide Number Placeholder 1"/>
          <p:cNvSpPr>
            <a:spLocks noGrp="1"/>
          </p:cNvSpPr>
          <p:nvPr>
            <p:ph type="sldNum" sz="quarter" idx="12"/>
          </p:nvPr>
        </p:nvSpPr>
        <p:spPr/>
        <p:txBody>
          <a:bodyPr/>
          <a:lstStyle/>
          <a:p>
            <a:pPr>
              <a:defRPr/>
            </a:pPr>
            <a:fld id="{A3ACA9E6-5D4B-4E16-81D6-DCD7960218A8}" type="slidenum">
              <a:rPr lang="en-US"/>
              <a:pPr>
                <a:defRPr/>
              </a:pPr>
              <a:t>25</a:t>
            </a:fld>
            <a:endParaRPr lang="en-US"/>
          </a:p>
        </p:txBody>
      </p:sp>
    </p:spTree>
  </p:cSld>
  <p:clrMapOvr>
    <a:masterClrMapping/>
  </p:clrMapOvr>
  <p:transition spd="med">
    <p:rand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3255"/>
                                        </p:tgtEl>
                                        <p:attrNameLst>
                                          <p:attrName>style.visibility</p:attrName>
                                        </p:attrNameLst>
                                      </p:cBhvr>
                                      <p:to>
                                        <p:strVal val="visible"/>
                                      </p:to>
                                    </p:set>
                                    <p:animEffect transition="in" filter="dissolve">
                                      <p:cBhvr>
                                        <p:cTn id="7" dur="500"/>
                                        <p:tgtEl>
                                          <p:spTgt spid="5325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53254"/>
                                        </p:tgtEl>
                                        <p:attrNameLst>
                                          <p:attrName>style.visibility</p:attrName>
                                        </p:attrNameLst>
                                      </p:cBhvr>
                                      <p:to>
                                        <p:strVal val="visible"/>
                                      </p:to>
                                    </p:set>
                                    <p:animEffect transition="in" filter="dissolve">
                                      <p:cBhvr>
                                        <p:cTn id="12" dur="500"/>
                                        <p:tgtEl>
                                          <p:spTgt spid="53254"/>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53256"/>
                                        </p:tgtEl>
                                        <p:attrNameLst>
                                          <p:attrName>style.visibility</p:attrName>
                                        </p:attrNameLst>
                                      </p:cBhvr>
                                      <p:to>
                                        <p:strVal val="visible"/>
                                      </p:to>
                                    </p:set>
                                    <p:animEffect transition="in" filter="dissolve">
                                      <p:cBhvr>
                                        <p:cTn id="17" dur="500"/>
                                        <p:tgtEl>
                                          <p:spTgt spid="53256"/>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53257"/>
                                        </p:tgtEl>
                                        <p:attrNameLst>
                                          <p:attrName>style.visibility</p:attrName>
                                        </p:attrNameLst>
                                      </p:cBhvr>
                                      <p:to>
                                        <p:strVal val="visible"/>
                                      </p:to>
                                    </p:set>
                                    <p:animEffect transition="in" filter="dissolve">
                                      <p:cBhvr>
                                        <p:cTn id="22" dur="500"/>
                                        <p:tgtEl>
                                          <p:spTgt spid="53257"/>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53258"/>
                                        </p:tgtEl>
                                        <p:attrNameLst>
                                          <p:attrName>style.visibility</p:attrName>
                                        </p:attrNameLst>
                                      </p:cBhvr>
                                      <p:to>
                                        <p:strVal val="visible"/>
                                      </p:to>
                                    </p:set>
                                    <p:animEffect transition="in" filter="dissolve">
                                      <p:cBhvr>
                                        <p:cTn id="27" dur="500"/>
                                        <p:tgtEl>
                                          <p:spTgt spid="5325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254" grpId="0" autoUpdateAnimBg="0"/>
      <p:bldP spid="53255" grpId="0" autoUpdateAnimBg="0"/>
      <p:bldP spid="53256" grpId="0" autoUpdateAnimBg="0"/>
      <p:bldP spid="53257" grpId="0" autoUpdateAnimBg="0"/>
      <p:bldP spid="53258" grpId="0" autoUpdateAnimBg="0"/>
    </p:bld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891" name="Rectangle 3"/>
          <p:cNvSpPr>
            <a:spLocks noGrp="1" noChangeArrowheads="1"/>
          </p:cNvSpPr>
          <p:nvPr>
            <p:ph type="body" idx="1"/>
          </p:nvPr>
        </p:nvSpPr>
        <p:spPr/>
        <p:txBody>
          <a:bodyPr/>
          <a:lstStyle/>
          <a:p>
            <a:pPr eaLnBrk="1" hangingPunct="1">
              <a:buFont typeface="Wingdings" pitchFamily="2" charset="2"/>
              <a:buNone/>
            </a:pPr>
            <a:r>
              <a:rPr lang="en-US" smtClean="0"/>
              <a:t>	Even if you can. </a:t>
            </a:r>
          </a:p>
          <a:p>
            <a:pPr eaLnBrk="1" hangingPunct="1">
              <a:buFont typeface="Wingdings" pitchFamily="2" charset="2"/>
              <a:buNone/>
            </a:pPr>
            <a:r>
              <a:rPr lang="en-US" smtClean="0"/>
              <a:t>	Even if no one will ever find out.</a:t>
            </a:r>
          </a:p>
          <a:p>
            <a:pPr eaLnBrk="1" hangingPunct="1">
              <a:buFont typeface="Wingdings" pitchFamily="2" charset="2"/>
              <a:buNone/>
            </a:pPr>
            <a:r>
              <a:rPr lang="en-US" smtClean="0"/>
              <a:t>	Follow the license agreement or you will be breaking the law.</a:t>
            </a:r>
          </a:p>
          <a:p>
            <a:pPr eaLnBrk="1" hangingPunct="1">
              <a:buFont typeface="Wingdings" pitchFamily="2" charset="2"/>
              <a:buNone/>
            </a:pPr>
            <a:endParaRPr lang="en-US" smtClean="0"/>
          </a:p>
        </p:txBody>
      </p:sp>
      <p:sp>
        <p:nvSpPr>
          <p:cNvPr id="2" name="Slide Number Placeholder 1"/>
          <p:cNvSpPr>
            <a:spLocks noGrp="1"/>
          </p:cNvSpPr>
          <p:nvPr>
            <p:ph type="sldNum" sz="quarter" idx="12"/>
          </p:nvPr>
        </p:nvSpPr>
        <p:spPr/>
        <p:txBody>
          <a:bodyPr/>
          <a:lstStyle/>
          <a:p>
            <a:pPr>
              <a:defRPr/>
            </a:pPr>
            <a:fld id="{0565B7D7-3047-4FE5-BAB7-137D4F340885}" type="slidenum">
              <a:rPr lang="en-US"/>
              <a:pPr>
                <a:defRPr/>
              </a:pPr>
              <a:t>26</a:t>
            </a:fld>
            <a:endParaRPr lang="en-US"/>
          </a:p>
        </p:txBody>
      </p:sp>
    </p:spTree>
  </p:cSld>
  <p:clrMapOvr>
    <a:masterClrMapping/>
  </p:clrMapOvr>
  <p:transition spd="med">
    <p:rand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7891">
                                            <p:txEl>
                                              <p:pRg st="0" end="0"/>
                                            </p:txEl>
                                          </p:spTgt>
                                        </p:tgtEl>
                                        <p:attrNameLst>
                                          <p:attrName>style.visibility</p:attrName>
                                        </p:attrNameLst>
                                      </p:cBhvr>
                                      <p:to>
                                        <p:strVal val="visible"/>
                                      </p:to>
                                    </p:set>
                                    <p:animEffect transition="in" filter="blinds(horizontal)">
                                      <p:cBhvr>
                                        <p:cTn id="7" dur="500"/>
                                        <p:tgtEl>
                                          <p:spTgt spid="3789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7891">
                                            <p:txEl>
                                              <p:pRg st="1" end="1"/>
                                            </p:txEl>
                                          </p:spTgt>
                                        </p:tgtEl>
                                        <p:attrNameLst>
                                          <p:attrName>style.visibility</p:attrName>
                                        </p:attrNameLst>
                                      </p:cBhvr>
                                      <p:to>
                                        <p:strVal val="visible"/>
                                      </p:to>
                                    </p:set>
                                    <p:animEffect transition="in" filter="blinds(horizontal)">
                                      <p:cBhvr>
                                        <p:cTn id="12" dur="500"/>
                                        <p:tgtEl>
                                          <p:spTgt spid="37891">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7891">
                                            <p:txEl>
                                              <p:pRg st="2" end="2"/>
                                            </p:txEl>
                                          </p:spTgt>
                                        </p:tgtEl>
                                        <p:attrNameLst>
                                          <p:attrName>style.visibility</p:attrName>
                                        </p:attrNameLst>
                                      </p:cBhvr>
                                      <p:to>
                                        <p:strVal val="visible"/>
                                      </p:to>
                                    </p:set>
                                    <p:animEffect transition="in" filter="blinds(horizontal)">
                                      <p:cBhvr>
                                        <p:cTn id="17" dur="500"/>
                                        <p:tgtEl>
                                          <p:spTgt spid="3789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1" grpId="0" build="p" bldLvl="3" autoUpdateAnimBg="0"/>
    </p:bld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eaLnBrk="1" hangingPunct="1"/>
            <a:r>
              <a:rPr lang="en-US" smtClean="0"/>
              <a:t>Software piracy.</a:t>
            </a:r>
          </a:p>
        </p:txBody>
      </p:sp>
      <p:sp>
        <p:nvSpPr>
          <p:cNvPr id="34819" name="Rectangle 3"/>
          <p:cNvSpPr>
            <a:spLocks noGrp="1" noChangeArrowheads="1"/>
          </p:cNvSpPr>
          <p:nvPr>
            <p:ph type="body" idx="1"/>
          </p:nvPr>
        </p:nvSpPr>
        <p:spPr>
          <a:xfrm>
            <a:off x="381000" y="2057400"/>
            <a:ext cx="8208963" cy="4114800"/>
          </a:xfrm>
        </p:spPr>
        <p:txBody>
          <a:bodyPr/>
          <a:lstStyle/>
          <a:p>
            <a:pPr eaLnBrk="1" hangingPunct="1">
              <a:buFont typeface="Wingdings" pitchFamily="2" charset="2"/>
              <a:buNone/>
            </a:pPr>
            <a:r>
              <a:rPr lang="en-US" smtClean="0"/>
              <a:t>	Conviction of a </a:t>
            </a:r>
            <a:r>
              <a:rPr lang="en-US" u="sng" smtClean="0"/>
              <a:t>first</a:t>
            </a:r>
            <a:r>
              <a:rPr lang="en-US" smtClean="0"/>
              <a:t> offense can result in a fine of up to      250,000.</a:t>
            </a:r>
          </a:p>
          <a:p>
            <a:pPr eaLnBrk="1" hangingPunct="1"/>
            <a:endParaRPr lang="en-US" smtClean="0"/>
          </a:p>
          <a:p>
            <a:pPr eaLnBrk="1" hangingPunct="1">
              <a:buFont typeface="Wingdings" pitchFamily="2" charset="2"/>
              <a:buNone/>
            </a:pPr>
            <a:endParaRPr lang="en-US" smtClean="0"/>
          </a:p>
          <a:p>
            <a:pPr eaLnBrk="1" hangingPunct="1">
              <a:buFont typeface="Wingdings" pitchFamily="2" charset="2"/>
              <a:buNone/>
            </a:pPr>
            <a:r>
              <a:rPr lang="en-US" smtClean="0"/>
              <a:t>	and a jail sentence of up to five years.</a:t>
            </a:r>
          </a:p>
        </p:txBody>
      </p:sp>
      <p:sp>
        <p:nvSpPr>
          <p:cNvPr id="22532" name="Text Box 4"/>
          <p:cNvSpPr txBox="1">
            <a:spLocks noChangeArrowheads="1"/>
          </p:cNvSpPr>
          <p:nvPr/>
        </p:nvSpPr>
        <p:spPr bwMode="auto">
          <a:xfrm>
            <a:off x="5943600" y="5638800"/>
            <a:ext cx="3048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1" hangingPunct="1">
              <a:spcBef>
                <a:spcPct val="50000"/>
              </a:spcBef>
            </a:pPr>
            <a:r>
              <a:rPr lang="en-US"/>
              <a:t>(Bowyer, 1996, 255)</a:t>
            </a:r>
          </a:p>
        </p:txBody>
      </p:sp>
      <p:sp>
        <p:nvSpPr>
          <p:cNvPr id="34895" name="Freeform 79"/>
          <p:cNvSpPr>
            <a:spLocks/>
          </p:cNvSpPr>
          <p:nvPr/>
        </p:nvSpPr>
        <p:spPr bwMode="auto">
          <a:xfrm>
            <a:off x="3048000" y="2590800"/>
            <a:ext cx="438150" cy="474663"/>
          </a:xfrm>
          <a:custGeom>
            <a:avLst/>
            <a:gdLst>
              <a:gd name="T0" fmla="*/ 34371156 w 3033"/>
              <a:gd name="T1" fmla="*/ 24630673 h 6524"/>
              <a:gd name="T2" fmla="*/ 40485753 w 3033"/>
              <a:gd name="T3" fmla="*/ 24413641 h 6524"/>
              <a:gd name="T4" fmla="*/ 44179619 w 3033"/>
              <a:gd name="T5" fmla="*/ 24021920 h 6524"/>
              <a:gd name="T6" fmla="*/ 47122144 w 3033"/>
              <a:gd name="T7" fmla="*/ 23429028 h 6524"/>
              <a:gd name="T8" fmla="*/ 48916782 w 3033"/>
              <a:gd name="T9" fmla="*/ 22714414 h 6524"/>
              <a:gd name="T10" fmla="*/ 49355077 w 3033"/>
              <a:gd name="T11" fmla="*/ 21899178 h 6524"/>
              <a:gd name="T12" fmla="*/ 48228137 w 3033"/>
              <a:gd name="T13" fmla="*/ 21078704 h 6524"/>
              <a:gd name="T14" fmla="*/ 43428278 w 3033"/>
              <a:gd name="T15" fmla="*/ 20311124 h 6524"/>
              <a:gd name="T16" fmla="*/ 28110508 w 3033"/>
              <a:gd name="T17" fmla="*/ 18977207 h 6524"/>
              <a:gd name="T18" fmla="*/ 14879620 w 3033"/>
              <a:gd name="T19" fmla="*/ 17648529 h 6524"/>
              <a:gd name="T20" fmla="*/ 8243230 w 3033"/>
              <a:gd name="T21" fmla="*/ 16579228 h 6524"/>
              <a:gd name="T22" fmla="*/ 5154655 w 3033"/>
              <a:gd name="T23" fmla="*/ 15594615 h 6524"/>
              <a:gd name="T24" fmla="*/ 2754725 w 3033"/>
              <a:gd name="T25" fmla="*/ 14355937 h 6524"/>
              <a:gd name="T26" fmla="*/ 1648588 w 3033"/>
              <a:gd name="T27" fmla="*/ 12847332 h 6524"/>
              <a:gd name="T28" fmla="*/ 2587729 w 3033"/>
              <a:gd name="T29" fmla="*/ 11163966 h 6524"/>
              <a:gd name="T30" fmla="*/ 6281595 w 3033"/>
              <a:gd name="T31" fmla="*/ 9337707 h 6524"/>
              <a:gd name="T32" fmla="*/ 11790901 w 3033"/>
              <a:gd name="T33" fmla="*/ 7855585 h 6524"/>
              <a:gd name="T34" fmla="*/ 17279550 w 3033"/>
              <a:gd name="T35" fmla="*/ 7109177 h 6524"/>
              <a:gd name="T36" fmla="*/ 22788856 w 3033"/>
              <a:gd name="T37" fmla="*/ 0 h 6524"/>
              <a:gd name="T38" fmla="*/ 34371156 w 3033"/>
              <a:gd name="T39" fmla="*/ 6759801 h 6524"/>
              <a:gd name="T40" fmla="*/ 40485753 w 3033"/>
              <a:gd name="T41" fmla="*/ 6802145 h 6524"/>
              <a:gd name="T42" fmla="*/ 49104726 w 3033"/>
              <a:gd name="T43" fmla="*/ 7352693 h 6524"/>
              <a:gd name="T44" fmla="*/ 55281875 w 3033"/>
              <a:gd name="T45" fmla="*/ 8114962 h 6524"/>
              <a:gd name="T46" fmla="*/ 59476587 w 3033"/>
              <a:gd name="T47" fmla="*/ 9184191 h 6524"/>
              <a:gd name="T48" fmla="*/ 61980817 w 3033"/>
              <a:gd name="T49" fmla="*/ 10534041 h 6524"/>
              <a:gd name="T50" fmla="*/ 63191256 w 3033"/>
              <a:gd name="T51" fmla="*/ 12217407 h 6524"/>
              <a:gd name="T52" fmla="*/ 47372495 w 3033"/>
              <a:gd name="T53" fmla="*/ 12545611 h 6524"/>
              <a:gd name="T54" fmla="*/ 45995204 w 3033"/>
              <a:gd name="T55" fmla="*/ 11301621 h 6524"/>
              <a:gd name="T56" fmla="*/ 43950071 w 3033"/>
              <a:gd name="T57" fmla="*/ 10555213 h 6524"/>
              <a:gd name="T58" fmla="*/ 40485753 w 3033"/>
              <a:gd name="T59" fmla="*/ 9904116 h 6524"/>
              <a:gd name="T60" fmla="*/ 34371156 w 3033"/>
              <a:gd name="T61" fmla="*/ 9491223 h 6524"/>
              <a:gd name="T62" fmla="*/ 22788856 w 3033"/>
              <a:gd name="T63" fmla="*/ 14790001 h 6524"/>
              <a:gd name="T64" fmla="*/ 19533285 w 3033"/>
              <a:gd name="T65" fmla="*/ 10756385 h 6524"/>
              <a:gd name="T66" fmla="*/ 16862058 w 3033"/>
              <a:gd name="T67" fmla="*/ 11666859 h 6524"/>
              <a:gd name="T68" fmla="*/ 16089914 w 3033"/>
              <a:gd name="T69" fmla="*/ 12587955 h 6524"/>
              <a:gd name="T70" fmla="*/ 17196051 w 3033"/>
              <a:gd name="T71" fmla="*/ 13958977 h 6524"/>
              <a:gd name="T72" fmla="*/ 20889773 w 3033"/>
              <a:gd name="T73" fmla="*/ 14572969 h 6524"/>
              <a:gd name="T74" fmla="*/ 42384837 w 3033"/>
              <a:gd name="T75" fmla="*/ 16536883 h 6524"/>
              <a:gd name="T76" fmla="*/ 55887022 w 3033"/>
              <a:gd name="T77" fmla="*/ 17976733 h 6524"/>
              <a:gd name="T78" fmla="*/ 58558249 w 3033"/>
              <a:gd name="T79" fmla="*/ 18543142 h 6524"/>
              <a:gd name="T80" fmla="*/ 60874825 w 3033"/>
              <a:gd name="T81" fmla="*/ 19374239 h 6524"/>
              <a:gd name="T82" fmla="*/ 62940760 w 3033"/>
              <a:gd name="T83" fmla="*/ 20962221 h 6524"/>
              <a:gd name="T84" fmla="*/ 62606911 w 3033"/>
              <a:gd name="T85" fmla="*/ 22926136 h 6524"/>
              <a:gd name="T86" fmla="*/ 61125175 w 3033"/>
              <a:gd name="T87" fmla="*/ 24212469 h 6524"/>
              <a:gd name="T88" fmla="*/ 58120099 w 3033"/>
              <a:gd name="T89" fmla="*/ 25392943 h 6524"/>
              <a:gd name="T90" fmla="*/ 53987939 w 3033"/>
              <a:gd name="T91" fmla="*/ 26419827 h 6524"/>
              <a:gd name="T92" fmla="*/ 48749930 w 3033"/>
              <a:gd name="T93" fmla="*/ 27203268 h 6524"/>
              <a:gd name="T94" fmla="*/ 42739633 w 3033"/>
              <a:gd name="T95" fmla="*/ 27753816 h 6524"/>
              <a:gd name="T96" fmla="*/ 34371156 w 3033"/>
              <a:gd name="T97" fmla="*/ 34534789 h 6524"/>
              <a:gd name="T98" fmla="*/ 28882652 w 3033"/>
              <a:gd name="T99" fmla="*/ 34534789 h 6524"/>
              <a:gd name="T100" fmla="*/ 20722920 w 3033"/>
              <a:gd name="T101" fmla="*/ 27663817 h 6524"/>
              <a:gd name="T102" fmla="*/ 12124895 w 3033"/>
              <a:gd name="T103" fmla="*/ 26922719 h 6524"/>
              <a:gd name="T104" fmla="*/ 5488504 w 3033"/>
              <a:gd name="T105" fmla="*/ 25588803 h 6524"/>
              <a:gd name="T106" fmla="*/ 1899083 w 3033"/>
              <a:gd name="T107" fmla="*/ 24106609 h 6524"/>
              <a:gd name="T108" fmla="*/ 354796 w 3033"/>
              <a:gd name="T109" fmla="*/ 22799103 h 6524"/>
              <a:gd name="T110" fmla="*/ 15651764 w 3033"/>
              <a:gd name="T111" fmla="*/ 22036834 h 6524"/>
              <a:gd name="T112" fmla="*/ 16402961 w 3033"/>
              <a:gd name="T113" fmla="*/ 23079652 h 6524"/>
              <a:gd name="T114" fmla="*/ 18489843 w 3033"/>
              <a:gd name="T115" fmla="*/ 23863093 h 6524"/>
              <a:gd name="T116" fmla="*/ 21515866 w 3033"/>
              <a:gd name="T117" fmla="*/ 24281297 h 6524"/>
              <a:gd name="T118" fmla="*/ 28882652 w 3033"/>
              <a:gd name="T119" fmla="*/ 19046035 h 6524"/>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3033" h="6524">
                <a:moveTo>
                  <a:pt x="1384" y="3598"/>
                </a:moveTo>
                <a:lnTo>
                  <a:pt x="1384" y="4653"/>
                </a:lnTo>
                <a:lnTo>
                  <a:pt x="1647" y="4653"/>
                </a:lnTo>
                <a:lnTo>
                  <a:pt x="1647" y="3684"/>
                </a:lnTo>
                <a:lnTo>
                  <a:pt x="1940" y="3783"/>
                </a:lnTo>
                <a:lnTo>
                  <a:pt x="1940" y="4612"/>
                </a:lnTo>
                <a:lnTo>
                  <a:pt x="2002" y="4591"/>
                </a:lnTo>
                <a:lnTo>
                  <a:pt x="2064" y="4567"/>
                </a:lnTo>
                <a:lnTo>
                  <a:pt x="2117" y="4538"/>
                </a:lnTo>
                <a:lnTo>
                  <a:pt x="2167" y="4505"/>
                </a:lnTo>
                <a:lnTo>
                  <a:pt x="2216" y="4468"/>
                </a:lnTo>
                <a:lnTo>
                  <a:pt x="2258" y="4426"/>
                </a:lnTo>
                <a:lnTo>
                  <a:pt x="2291" y="4386"/>
                </a:lnTo>
                <a:lnTo>
                  <a:pt x="2320" y="4340"/>
                </a:lnTo>
                <a:lnTo>
                  <a:pt x="2344" y="4291"/>
                </a:lnTo>
                <a:lnTo>
                  <a:pt x="2360" y="4241"/>
                </a:lnTo>
                <a:lnTo>
                  <a:pt x="2369" y="4187"/>
                </a:lnTo>
                <a:lnTo>
                  <a:pt x="2365" y="4137"/>
                </a:lnTo>
                <a:lnTo>
                  <a:pt x="2357" y="4084"/>
                </a:lnTo>
                <a:lnTo>
                  <a:pt x="2340" y="4031"/>
                </a:lnTo>
                <a:lnTo>
                  <a:pt x="2311" y="3982"/>
                </a:lnTo>
                <a:lnTo>
                  <a:pt x="2270" y="3931"/>
                </a:lnTo>
                <a:lnTo>
                  <a:pt x="2179" y="3882"/>
                </a:lnTo>
                <a:lnTo>
                  <a:pt x="2081" y="3837"/>
                </a:lnTo>
                <a:lnTo>
                  <a:pt x="1854" y="3754"/>
                </a:lnTo>
                <a:lnTo>
                  <a:pt x="1607" y="3672"/>
                </a:lnTo>
                <a:lnTo>
                  <a:pt x="1347" y="3585"/>
                </a:lnTo>
                <a:lnTo>
                  <a:pt x="1084" y="3495"/>
                </a:lnTo>
                <a:lnTo>
                  <a:pt x="832" y="3392"/>
                </a:lnTo>
                <a:lnTo>
                  <a:pt x="713" y="3334"/>
                </a:lnTo>
                <a:lnTo>
                  <a:pt x="602" y="3273"/>
                </a:lnTo>
                <a:lnTo>
                  <a:pt x="495" y="3206"/>
                </a:lnTo>
                <a:lnTo>
                  <a:pt x="395" y="3132"/>
                </a:lnTo>
                <a:lnTo>
                  <a:pt x="346" y="3079"/>
                </a:lnTo>
                <a:lnTo>
                  <a:pt x="296" y="3017"/>
                </a:lnTo>
                <a:lnTo>
                  <a:pt x="247" y="2946"/>
                </a:lnTo>
                <a:lnTo>
                  <a:pt x="206" y="2873"/>
                </a:lnTo>
                <a:lnTo>
                  <a:pt x="165" y="2794"/>
                </a:lnTo>
                <a:lnTo>
                  <a:pt x="132" y="2712"/>
                </a:lnTo>
                <a:lnTo>
                  <a:pt x="103" y="2621"/>
                </a:lnTo>
                <a:lnTo>
                  <a:pt x="86" y="2526"/>
                </a:lnTo>
                <a:lnTo>
                  <a:pt x="79" y="2427"/>
                </a:lnTo>
                <a:lnTo>
                  <a:pt x="79" y="2324"/>
                </a:lnTo>
                <a:lnTo>
                  <a:pt x="95" y="2217"/>
                </a:lnTo>
                <a:lnTo>
                  <a:pt x="124" y="2109"/>
                </a:lnTo>
                <a:lnTo>
                  <a:pt x="165" y="1999"/>
                </a:lnTo>
                <a:lnTo>
                  <a:pt x="223" y="1883"/>
                </a:lnTo>
                <a:lnTo>
                  <a:pt x="301" y="1764"/>
                </a:lnTo>
                <a:lnTo>
                  <a:pt x="395" y="1648"/>
                </a:lnTo>
                <a:lnTo>
                  <a:pt x="503" y="1537"/>
                </a:lnTo>
                <a:lnTo>
                  <a:pt x="565" y="1484"/>
                </a:lnTo>
                <a:lnTo>
                  <a:pt x="638" y="1433"/>
                </a:lnTo>
                <a:lnTo>
                  <a:pt x="725" y="1384"/>
                </a:lnTo>
                <a:lnTo>
                  <a:pt x="828" y="1343"/>
                </a:lnTo>
                <a:lnTo>
                  <a:pt x="952" y="1307"/>
                </a:lnTo>
                <a:lnTo>
                  <a:pt x="1092" y="1285"/>
                </a:lnTo>
                <a:lnTo>
                  <a:pt x="1092" y="0"/>
                </a:lnTo>
                <a:lnTo>
                  <a:pt x="1384" y="0"/>
                </a:lnTo>
                <a:lnTo>
                  <a:pt x="1384" y="1277"/>
                </a:lnTo>
                <a:lnTo>
                  <a:pt x="1647" y="1277"/>
                </a:lnTo>
                <a:lnTo>
                  <a:pt x="1647" y="0"/>
                </a:lnTo>
                <a:lnTo>
                  <a:pt x="1940" y="0"/>
                </a:lnTo>
                <a:lnTo>
                  <a:pt x="1940" y="1285"/>
                </a:lnTo>
                <a:lnTo>
                  <a:pt x="2093" y="1314"/>
                </a:lnTo>
                <a:lnTo>
                  <a:pt x="2229" y="1347"/>
                </a:lnTo>
                <a:lnTo>
                  <a:pt x="2353" y="1389"/>
                </a:lnTo>
                <a:lnTo>
                  <a:pt x="2464" y="1429"/>
                </a:lnTo>
                <a:lnTo>
                  <a:pt x="2563" y="1479"/>
                </a:lnTo>
                <a:lnTo>
                  <a:pt x="2649" y="1533"/>
                </a:lnTo>
                <a:lnTo>
                  <a:pt x="2727" y="1594"/>
                </a:lnTo>
                <a:lnTo>
                  <a:pt x="2793" y="1661"/>
                </a:lnTo>
                <a:lnTo>
                  <a:pt x="2850" y="1735"/>
                </a:lnTo>
                <a:lnTo>
                  <a:pt x="2901" y="1813"/>
                </a:lnTo>
                <a:lnTo>
                  <a:pt x="2938" y="1895"/>
                </a:lnTo>
                <a:lnTo>
                  <a:pt x="2970" y="1990"/>
                </a:lnTo>
                <a:lnTo>
                  <a:pt x="2995" y="2089"/>
                </a:lnTo>
                <a:lnTo>
                  <a:pt x="3016" y="2197"/>
                </a:lnTo>
                <a:lnTo>
                  <a:pt x="3028" y="2308"/>
                </a:lnTo>
                <a:lnTo>
                  <a:pt x="3033" y="2431"/>
                </a:lnTo>
                <a:lnTo>
                  <a:pt x="2270" y="2431"/>
                </a:lnTo>
                <a:lnTo>
                  <a:pt x="2270" y="2370"/>
                </a:lnTo>
                <a:lnTo>
                  <a:pt x="2262" y="2303"/>
                </a:lnTo>
                <a:lnTo>
                  <a:pt x="2241" y="2226"/>
                </a:lnTo>
                <a:lnTo>
                  <a:pt x="2204" y="2135"/>
                </a:lnTo>
                <a:lnTo>
                  <a:pt x="2179" y="2085"/>
                </a:lnTo>
                <a:lnTo>
                  <a:pt x="2146" y="2040"/>
                </a:lnTo>
                <a:lnTo>
                  <a:pt x="2106" y="1994"/>
                </a:lnTo>
                <a:lnTo>
                  <a:pt x="2060" y="1949"/>
                </a:lnTo>
                <a:lnTo>
                  <a:pt x="2007" y="1908"/>
                </a:lnTo>
                <a:lnTo>
                  <a:pt x="1940" y="1871"/>
                </a:lnTo>
                <a:lnTo>
                  <a:pt x="1940" y="3091"/>
                </a:lnTo>
                <a:lnTo>
                  <a:pt x="1647" y="2988"/>
                </a:lnTo>
                <a:lnTo>
                  <a:pt x="1647" y="1793"/>
                </a:lnTo>
                <a:lnTo>
                  <a:pt x="1384" y="1793"/>
                </a:lnTo>
                <a:lnTo>
                  <a:pt x="1384" y="2897"/>
                </a:lnTo>
                <a:lnTo>
                  <a:pt x="1092" y="2794"/>
                </a:lnTo>
                <a:lnTo>
                  <a:pt x="1092" y="1932"/>
                </a:lnTo>
                <a:lnTo>
                  <a:pt x="1006" y="1981"/>
                </a:lnTo>
                <a:lnTo>
                  <a:pt x="936" y="2032"/>
                </a:lnTo>
                <a:lnTo>
                  <a:pt x="881" y="2089"/>
                </a:lnTo>
                <a:lnTo>
                  <a:pt x="841" y="2147"/>
                </a:lnTo>
                <a:lnTo>
                  <a:pt x="808" y="2204"/>
                </a:lnTo>
                <a:lnTo>
                  <a:pt x="786" y="2263"/>
                </a:lnTo>
                <a:lnTo>
                  <a:pt x="775" y="2321"/>
                </a:lnTo>
                <a:lnTo>
                  <a:pt x="771" y="2378"/>
                </a:lnTo>
                <a:lnTo>
                  <a:pt x="779" y="2480"/>
                </a:lnTo>
                <a:lnTo>
                  <a:pt x="795" y="2564"/>
                </a:lnTo>
                <a:lnTo>
                  <a:pt x="824" y="2637"/>
                </a:lnTo>
                <a:lnTo>
                  <a:pt x="861" y="2674"/>
                </a:lnTo>
                <a:lnTo>
                  <a:pt x="919" y="2712"/>
                </a:lnTo>
                <a:lnTo>
                  <a:pt x="1001" y="2753"/>
                </a:lnTo>
                <a:lnTo>
                  <a:pt x="1117" y="2798"/>
                </a:lnTo>
                <a:lnTo>
                  <a:pt x="1521" y="2938"/>
                </a:lnTo>
                <a:lnTo>
                  <a:pt x="2031" y="3124"/>
                </a:lnTo>
                <a:lnTo>
                  <a:pt x="2484" y="3301"/>
                </a:lnTo>
                <a:lnTo>
                  <a:pt x="2633" y="3371"/>
                </a:lnTo>
                <a:lnTo>
                  <a:pt x="2678" y="3396"/>
                </a:lnTo>
                <a:lnTo>
                  <a:pt x="2702" y="3416"/>
                </a:lnTo>
                <a:lnTo>
                  <a:pt x="2757" y="3458"/>
                </a:lnTo>
                <a:lnTo>
                  <a:pt x="2806" y="3503"/>
                </a:lnTo>
                <a:lnTo>
                  <a:pt x="2847" y="3553"/>
                </a:lnTo>
                <a:lnTo>
                  <a:pt x="2884" y="3602"/>
                </a:lnTo>
                <a:lnTo>
                  <a:pt x="2917" y="3660"/>
                </a:lnTo>
                <a:lnTo>
                  <a:pt x="2945" y="3717"/>
                </a:lnTo>
                <a:lnTo>
                  <a:pt x="2987" y="3837"/>
                </a:lnTo>
                <a:lnTo>
                  <a:pt x="3016" y="3960"/>
                </a:lnTo>
                <a:lnTo>
                  <a:pt x="3024" y="4088"/>
                </a:lnTo>
                <a:lnTo>
                  <a:pt x="3020" y="4212"/>
                </a:lnTo>
                <a:lnTo>
                  <a:pt x="3000" y="4331"/>
                </a:lnTo>
                <a:lnTo>
                  <a:pt x="2983" y="4413"/>
                </a:lnTo>
                <a:lnTo>
                  <a:pt x="2958" y="4496"/>
                </a:lnTo>
                <a:lnTo>
                  <a:pt x="2929" y="4574"/>
                </a:lnTo>
                <a:lnTo>
                  <a:pt x="2888" y="4653"/>
                </a:lnTo>
                <a:lnTo>
                  <a:pt x="2839" y="4728"/>
                </a:lnTo>
                <a:lnTo>
                  <a:pt x="2785" y="4797"/>
                </a:lnTo>
                <a:lnTo>
                  <a:pt x="2727" y="4863"/>
                </a:lnTo>
                <a:lnTo>
                  <a:pt x="2658" y="4929"/>
                </a:lnTo>
                <a:lnTo>
                  <a:pt x="2587" y="4991"/>
                </a:lnTo>
                <a:lnTo>
                  <a:pt x="2510" y="5044"/>
                </a:lnTo>
                <a:lnTo>
                  <a:pt x="2426" y="5094"/>
                </a:lnTo>
                <a:lnTo>
                  <a:pt x="2336" y="5139"/>
                </a:lnTo>
                <a:lnTo>
                  <a:pt x="2245" y="5181"/>
                </a:lnTo>
                <a:lnTo>
                  <a:pt x="2146" y="5217"/>
                </a:lnTo>
                <a:lnTo>
                  <a:pt x="2048" y="5243"/>
                </a:lnTo>
                <a:lnTo>
                  <a:pt x="1940" y="5267"/>
                </a:lnTo>
                <a:lnTo>
                  <a:pt x="1940" y="6524"/>
                </a:lnTo>
                <a:lnTo>
                  <a:pt x="1647" y="6524"/>
                </a:lnTo>
                <a:lnTo>
                  <a:pt x="1647" y="5267"/>
                </a:lnTo>
                <a:lnTo>
                  <a:pt x="1384" y="5267"/>
                </a:lnTo>
                <a:lnTo>
                  <a:pt x="1384" y="6524"/>
                </a:lnTo>
                <a:lnTo>
                  <a:pt x="1092" y="6524"/>
                </a:lnTo>
                <a:lnTo>
                  <a:pt x="1092" y="5243"/>
                </a:lnTo>
                <a:lnTo>
                  <a:pt x="993" y="5226"/>
                </a:lnTo>
                <a:lnTo>
                  <a:pt x="898" y="5205"/>
                </a:lnTo>
                <a:lnTo>
                  <a:pt x="729" y="5151"/>
                </a:lnTo>
                <a:lnTo>
                  <a:pt x="581" y="5086"/>
                </a:lnTo>
                <a:lnTo>
                  <a:pt x="457" y="5011"/>
                </a:lnTo>
                <a:lnTo>
                  <a:pt x="351" y="4925"/>
                </a:lnTo>
                <a:lnTo>
                  <a:pt x="263" y="4834"/>
                </a:lnTo>
                <a:lnTo>
                  <a:pt x="190" y="4740"/>
                </a:lnTo>
                <a:lnTo>
                  <a:pt x="132" y="4645"/>
                </a:lnTo>
                <a:lnTo>
                  <a:pt x="91" y="4554"/>
                </a:lnTo>
                <a:lnTo>
                  <a:pt x="58" y="4463"/>
                </a:lnTo>
                <a:lnTo>
                  <a:pt x="33" y="4381"/>
                </a:lnTo>
                <a:lnTo>
                  <a:pt x="17" y="4307"/>
                </a:lnTo>
                <a:lnTo>
                  <a:pt x="4" y="4200"/>
                </a:lnTo>
                <a:lnTo>
                  <a:pt x="0" y="4163"/>
                </a:lnTo>
                <a:lnTo>
                  <a:pt x="750" y="4163"/>
                </a:lnTo>
                <a:lnTo>
                  <a:pt x="755" y="4220"/>
                </a:lnTo>
                <a:lnTo>
                  <a:pt x="762" y="4286"/>
                </a:lnTo>
                <a:lnTo>
                  <a:pt x="786" y="4360"/>
                </a:lnTo>
                <a:lnTo>
                  <a:pt x="824" y="4435"/>
                </a:lnTo>
                <a:lnTo>
                  <a:pt x="853" y="4476"/>
                </a:lnTo>
                <a:lnTo>
                  <a:pt x="886" y="4508"/>
                </a:lnTo>
                <a:lnTo>
                  <a:pt x="927" y="4541"/>
                </a:lnTo>
                <a:lnTo>
                  <a:pt x="973" y="4567"/>
                </a:lnTo>
                <a:lnTo>
                  <a:pt x="1031" y="4587"/>
                </a:lnTo>
                <a:lnTo>
                  <a:pt x="1092" y="4603"/>
                </a:lnTo>
                <a:lnTo>
                  <a:pt x="1092" y="3503"/>
                </a:lnTo>
                <a:lnTo>
                  <a:pt x="1384" y="3598"/>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4911" name="Freeform 95"/>
          <p:cNvSpPr>
            <a:spLocks/>
          </p:cNvSpPr>
          <p:nvPr/>
        </p:nvSpPr>
        <p:spPr bwMode="auto">
          <a:xfrm>
            <a:off x="3048000" y="2590800"/>
            <a:ext cx="438150" cy="474663"/>
          </a:xfrm>
          <a:custGeom>
            <a:avLst/>
            <a:gdLst>
              <a:gd name="T0" fmla="*/ 34371156 w 3033"/>
              <a:gd name="T1" fmla="*/ 24630673 h 6524"/>
              <a:gd name="T2" fmla="*/ 40485753 w 3033"/>
              <a:gd name="T3" fmla="*/ 24413641 h 6524"/>
              <a:gd name="T4" fmla="*/ 44179619 w 3033"/>
              <a:gd name="T5" fmla="*/ 24021920 h 6524"/>
              <a:gd name="T6" fmla="*/ 47122144 w 3033"/>
              <a:gd name="T7" fmla="*/ 23429028 h 6524"/>
              <a:gd name="T8" fmla="*/ 48916782 w 3033"/>
              <a:gd name="T9" fmla="*/ 22714414 h 6524"/>
              <a:gd name="T10" fmla="*/ 49355077 w 3033"/>
              <a:gd name="T11" fmla="*/ 21899178 h 6524"/>
              <a:gd name="T12" fmla="*/ 48228137 w 3033"/>
              <a:gd name="T13" fmla="*/ 21078704 h 6524"/>
              <a:gd name="T14" fmla="*/ 43428278 w 3033"/>
              <a:gd name="T15" fmla="*/ 20311124 h 6524"/>
              <a:gd name="T16" fmla="*/ 28110508 w 3033"/>
              <a:gd name="T17" fmla="*/ 18977207 h 6524"/>
              <a:gd name="T18" fmla="*/ 14879620 w 3033"/>
              <a:gd name="T19" fmla="*/ 17648529 h 6524"/>
              <a:gd name="T20" fmla="*/ 8243230 w 3033"/>
              <a:gd name="T21" fmla="*/ 16579228 h 6524"/>
              <a:gd name="T22" fmla="*/ 5154655 w 3033"/>
              <a:gd name="T23" fmla="*/ 15594615 h 6524"/>
              <a:gd name="T24" fmla="*/ 2754725 w 3033"/>
              <a:gd name="T25" fmla="*/ 14355937 h 6524"/>
              <a:gd name="T26" fmla="*/ 1648588 w 3033"/>
              <a:gd name="T27" fmla="*/ 12847332 h 6524"/>
              <a:gd name="T28" fmla="*/ 2587729 w 3033"/>
              <a:gd name="T29" fmla="*/ 11163966 h 6524"/>
              <a:gd name="T30" fmla="*/ 6281595 w 3033"/>
              <a:gd name="T31" fmla="*/ 9337707 h 6524"/>
              <a:gd name="T32" fmla="*/ 11790901 w 3033"/>
              <a:gd name="T33" fmla="*/ 7855585 h 6524"/>
              <a:gd name="T34" fmla="*/ 17279550 w 3033"/>
              <a:gd name="T35" fmla="*/ 7109177 h 6524"/>
              <a:gd name="T36" fmla="*/ 22788856 w 3033"/>
              <a:gd name="T37" fmla="*/ 0 h 6524"/>
              <a:gd name="T38" fmla="*/ 34371156 w 3033"/>
              <a:gd name="T39" fmla="*/ 6759801 h 6524"/>
              <a:gd name="T40" fmla="*/ 40485753 w 3033"/>
              <a:gd name="T41" fmla="*/ 6802145 h 6524"/>
              <a:gd name="T42" fmla="*/ 49104726 w 3033"/>
              <a:gd name="T43" fmla="*/ 7352693 h 6524"/>
              <a:gd name="T44" fmla="*/ 55281875 w 3033"/>
              <a:gd name="T45" fmla="*/ 8114962 h 6524"/>
              <a:gd name="T46" fmla="*/ 59476587 w 3033"/>
              <a:gd name="T47" fmla="*/ 9184191 h 6524"/>
              <a:gd name="T48" fmla="*/ 61980817 w 3033"/>
              <a:gd name="T49" fmla="*/ 10534041 h 6524"/>
              <a:gd name="T50" fmla="*/ 63191256 w 3033"/>
              <a:gd name="T51" fmla="*/ 12217407 h 6524"/>
              <a:gd name="T52" fmla="*/ 47372495 w 3033"/>
              <a:gd name="T53" fmla="*/ 12545611 h 6524"/>
              <a:gd name="T54" fmla="*/ 45995204 w 3033"/>
              <a:gd name="T55" fmla="*/ 11301621 h 6524"/>
              <a:gd name="T56" fmla="*/ 43950071 w 3033"/>
              <a:gd name="T57" fmla="*/ 10555213 h 6524"/>
              <a:gd name="T58" fmla="*/ 40485753 w 3033"/>
              <a:gd name="T59" fmla="*/ 9904116 h 6524"/>
              <a:gd name="T60" fmla="*/ 34371156 w 3033"/>
              <a:gd name="T61" fmla="*/ 9491223 h 6524"/>
              <a:gd name="T62" fmla="*/ 22788856 w 3033"/>
              <a:gd name="T63" fmla="*/ 14790001 h 6524"/>
              <a:gd name="T64" fmla="*/ 19533285 w 3033"/>
              <a:gd name="T65" fmla="*/ 10756385 h 6524"/>
              <a:gd name="T66" fmla="*/ 16862058 w 3033"/>
              <a:gd name="T67" fmla="*/ 11666859 h 6524"/>
              <a:gd name="T68" fmla="*/ 16089914 w 3033"/>
              <a:gd name="T69" fmla="*/ 12587955 h 6524"/>
              <a:gd name="T70" fmla="*/ 17196051 w 3033"/>
              <a:gd name="T71" fmla="*/ 13958977 h 6524"/>
              <a:gd name="T72" fmla="*/ 20889773 w 3033"/>
              <a:gd name="T73" fmla="*/ 14572969 h 6524"/>
              <a:gd name="T74" fmla="*/ 42384837 w 3033"/>
              <a:gd name="T75" fmla="*/ 16536883 h 6524"/>
              <a:gd name="T76" fmla="*/ 55887022 w 3033"/>
              <a:gd name="T77" fmla="*/ 17976733 h 6524"/>
              <a:gd name="T78" fmla="*/ 58558249 w 3033"/>
              <a:gd name="T79" fmla="*/ 18543142 h 6524"/>
              <a:gd name="T80" fmla="*/ 60874825 w 3033"/>
              <a:gd name="T81" fmla="*/ 19374239 h 6524"/>
              <a:gd name="T82" fmla="*/ 62940760 w 3033"/>
              <a:gd name="T83" fmla="*/ 20962221 h 6524"/>
              <a:gd name="T84" fmla="*/ 62606911 w 3033"/>
              <a:gd name="T85" fmla="*/ 22926136 h 6524"/>
              <a:gd name="T86" fmla="*/ 61125175 w 3033"/>
              <a:gd name="T87" fmla="*/ 24212469 h 6524"/>
              <a:gd name="T88" fmla="*/ 58120099 w 3033"/>
              <a:gd name="T89" fmla="*/ 25392943 h 6524"/>
              <a:gd name="T90" fmla="*/ 53987939 w 3033"/>
              <a:gd name="T91" fmla="*/ 26419827 h 6524"/>
              <a:gd name="T92" fmla="*/ 48749930 w 3033"/>
              <a:gd name="T93" fmla="*/ 27203268 h 6524"/>
              <a:gd name="T94" fmla="*/ 42739633 w 3033"/>
              <a:gd name="T95" fmla="*/ 27753816 h 6524"/>
              <a:gd name="T96" fmla="*/ 34371156 w 3033"/>
              <a:gd name="T97" fmla="*/ 34534789 h 6524"/>
              <a:gd name="T98" fmla="*/ 28882652 w 3033"/>
              <a:gd name="T99" fmla="*/ 34534789 h 6524"/>
              <a:gd name="T100" fmla="*/ 20722920 w 3033"/>
              <a:gd name="T101" fmla="*/ 27663817 h 6524"/>
              <a:gd name="T102" fmla="*/ 12124895 w 3033"/>
              <a:gd name="T103" fmla="*/ 26922719 h 6524"/>
              <a:gd name="T104" fmla="*/ 5488504 w 3033"/>
              <a:gd name="T105" fmla="*/ 25588803 h 6524"/>
              <a:gd name="T106" fmla="*/ 1899083 w 3033"/>
              <a:gd name="T107" fmla="*/ 24106609 h 6524"/>
              <a:gd name="T108" fmla="*/ 354796 w 3033"/>
              <a:gd name="T109" fmla="*/ 22799103 h 6524"/>
              <a:gd name="T110" fmla="*/ 15651764 w 3033"/>
              <a:gd name="T111" fmla="*/ 22036834 h 6524"/>
              <a:gd name="T112" fmla="*/ 16402961 w 3033"/>
              <a:gd name="T113" fmla="*/ 23079652 h 6524"/>
              <a:gd name="T114" fmla="*/ 18489843 w 3033"/>
              <a:gd name="T115" fmla="*/ 23863093 h 6524"/>
              <a:gd name="T116" fmla="*/ 21515866 w 3033"/>
              <a:gd name="T117" fmla="*/ 24281297 h 6524"/>
              <a:gd name="T118" fmla="*/ 28882652 w 3033"/>
              <a:gd name="T119" fmla="*/ 19046035 h 6524"/>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3033" h="6524">
                <a:moveTo>
                  <a:pt x="1384" y="3598"/>
                </a:moveTo>
                <a:lnTo>
                  <a:pt x="1384" y="4653"/>
                </a:lnTo>
                <a:lnTo>
                  <a:pt x="1647" y="4653"/>
                </a:lnTo>
                <a:lnTo>
                  <a:pt x="1647" y="3684"/>
                </a:lnTo>
                <a:lnTo>
                  <a:pt x="1940" y="3783"/>
                </a:lnTo>
                <a:lnTo>
                  <a:pt x="1940" y="4612"/>
                </a:lnTo>
                <a:lnTo>
                  <a:pt x="2002" y="4591"/>
                </a:lnTo>
                <a:lnTo>
                  <a:pt x="2064" y="4567"/>
                </a:lnTo>
                <a:lnTo>
                  <a:pt x="2117" y="4538"/>
                </a:lnTo>
                <a:lnTo>
                  <a:pt x="2167" y="4505"/>
                </a:lnTo>
                <a:lnTo>
                  <a:pt x="2216" y="4468"/>
                </a:lnTo>
                <a:lnTo>
                  <a:pt x="2258" y="4426"/>
                </a:lnTo>
                <a:lnTo>
                  <a:pt x="2291" y="4386"/>
                </a:lnTo>
                <a:lnTo>
                  <a:pt x="2320" y="4340"/>
                </a:lnTo>
                <a:lnTo>
                  <a:pt x="2344" y="4291"/>
                </a:lnTo>
                <a:lnTo>
                  <a:pt x="2360" y="4241"/>
                </a:lnTo>
                <a:lnTo>
                  <a:pt x="2369" y="4187"/>
                </a:lnTo>
                <a:lnTo>
                  <a:pt x="2365" y="4137"/>
                </a:lnTo>
                <a:lnTo>
                  <a:pt x="2357" y="4084"/>
                </a:lnTo>
                <a:lnTo>
                  <a:pt x="2340" y="4031"/>
                </a:lnTo>
                <a:lnTo>
                  <a:pt x="2311" y="3982"/>
                </a:lnTo>
                <a:lnTo>
                  <a:pt x="2270" y="3931"/>
                </a:lnTo>
                <a:lnTo>
                  <a:pt x="2179" y="3882"/>
                </a:lnTo>
                <a:lnTo>
                  <a:pt x="2081" y="3837"/>
                </a:lnTo>
                <a:lnTo>
                  <a:pt x="1854" y="3754"/>
                </a:lnTo>
                <a:lnTo>
                  <a:pt x="1607" y="3672"/>
                </a:lnTo>
                <a:lnTo>
                  <a:pt x="1347" y="3585"/>
                </a:lnTo>
                <a:lnTo>
                  <a:pt x="1084" y="3495"/>
                </a:lnTo>
                <a:lnTo>
                  <a:pt x="832" y="3392"/>
                </a:lnTo>
                <a:lnTo>
                  <a:pt x="713" y="3334"/>
                </a:lnTo>
                <a:lnTo>
                  <a:pt x="602" y="3273"/>
                </a:lnTo>
                <a:lnTo>
                  <a:pt x="495" y="3206"/>
                </a:lnTo>
                <a:lnTo>
                  <a:pt x="395" y="3132"/>
                </a:lnTo>
                <a:lnTo>
                  <a:pt x="346" y="3079"/>
                </a:lnTo>
                <a:lnTo>
                  <a:pt x="296" y="3017"/>
                </a:lnTo>
                <a:lnTo>
                  <a:pt x="247" y="2946"/>
                </a:lnTo>
                <a:lnTo>
                  <a:pt x="206" y="2873"/>
                </a:lnTo>
                <a:lnTo>
                  <a:pt x="165" y="2794"/>
                </a:lnTo>
                <a:lnTo>
                  <a:pt x="132" y="2712"/>
                </a:lnTo>
                <a:lnTo>
                  <a:pt x="103" y="2621"/>
                </a:lnTo>
                <a:lnTo>
                  <a:pt x="86" y="2526"/>
                </a:lnTo>
                <a:lnTo>
                  <a:pt x="79" y="2427"/>
                </a:lnTo>
                <a:lnTo>
                  <a:pt x="79" y="2324"/>
                </a:lnTo>
                <a:lnTo>
                  <a:pt x="95" y="2217"/>
                </a:lnTo>
                <a:lnTo>
                  <a:pt x="124" y="2109"/>
                </a:lnTo>
                <a:lnTo>
                  <a:pt x="165" y="1999"/>
                </a:lnTo>
                <a:lnTo>
                  <a:pt x="223" y="1883"/>
                </a:lnTo>
                <a:lnTo>
                  <a:pt x="301" y="1764"/>
                </a:lnTo>
                <a:lnTo>
                  <a:pt x="395" y="1648"/>
                </a:lnTo>
                <a:lnTo>
                  <a:pt x="503" y="1537"/>
                </a:lnTo>
                <a:lnTo>
                  <a:pt x="565" y="1484"/>
                </a:lnTo>
                <a:lnTo>
                  <a:pt x="638" y="1433"/>
                </a:lnTo>
                <a:lnTo>
                  <a:pt x="725" y="1384"/>
                </a:lnTo>
                <a:lnTo>
                  <a:pt x="828" y="1343"/>
                </a:lnTo>
                <a:lnTo>
                  <a:pt x="952" y="1307"/>
                </a:lnTo>
                <a:lnTo>
                  <a:pt x="1092" y="1285"/>
                </a:lnTo>
                <a:lnTo>
                  <a:pt x="1092" y="0"/>
                </a:lnTo>
                <a:lnTo>
                  <a:pt x="1384" y="0"/>
                </a:lnTo>
                <a:lnTo>
                  <a:pt x="1384" y="1277"/>
                </a:lnTo>
                <a:lnTo>
                  <a:pt x="1647" y="1277"/>
                </a:lnTo>
                <a:lnTo>
                  <a:pt x="1647" y="0"/>
                </a:lnTo>
                <a:lnTo>
                  <a:pt x="1940" y="0"/>
                </a:lnTo>
                <a:lnTo>
                  <a:pt x="1940" y="1285"/>
                </a:lnTo>
                <a:lnTo>
                  <a:pt x="2093" y="1314"/>
                </a:lnTo>
                <a:lnTo>
                  <a:pt x="2229" y="1347"/>
                </a:lnTo>
                <a:lnTo>
                  <a:pt x="2353" y="1389"/>
                </a:lnTo>
                <a:lnTo>
                  <a:pt x="2464" y="1429"/>
                </a:lnTo>
                <a:lnTo>
                  <a:pt x="2563" y="1479"/>
                </a:lnTo>
                <a:lnTo>
                  <a:pt x="2649" y="1533"/>
                </a:lnTo>
                <a:lnTo>
                  <a:pt x="2727" y="1594"/>
                </a:lnTo>
                <a:lnTo>
                  <a:pt x="2793" y="1661"/>
                </a:lnTo>
                <a:lnTo>
                  <a:pt x="2850" y="1735"/>
                </a:lnTo>
                <a:lnTo>
                  <a:pt x="2901" y="1813"/>
                </a:lnTo>
                <a:lnTo>
                  <a:pt x="2938" y="1895"/>
                </a:lnTo>
                <a:lnTo>
                  <a:pt x="2970" y="1990"/>
                </a:lnTo>
                <a:lnTo>
                  <a:pt x="2995" y="2089"/>
                </a:lnTo>
                <a:lnTo>
                  <a:pt x="3016" y="2197"/>
                </a:lnTo>
                <a:lnTo>
                  <a:pt x="3028" y="2308"/>
                </a:lnTo>
                <a:lnTo>
                  <a:pt x="3033" y="2431"/>
                </a:lnTo>
                <a:lnTo>
                  <a:pt x="2270" y="2431"/>
                </a:lnTo>
                <a:lnTo>
                  <a:pt x="2270" y="2370"/>
                </a:lnTo>
                <a:lnTo>
                  <a:pt x="2262" y="2303"/>
                </a:lnTo>
                <a:lnTo>
                  <a:pt x="2241" y="2226"/>
                </a:lnTo>
                <a:lnTo>
                  <a:pt x="2204" y="2135"/>
                </a:lnTo>
                <a:lnTo>
                  <a:pt x="2179" y="2085"/>
                </a:lnTo>
                <a:lnTo>
                  <a:pt x="2146" y="2040"/>
                </a:lnTo>
                <a:lnTo>
                  <a:pt x="2106" y="1994"/>
                </a:lnTo>
                <a:lnTo>
                  <a:pt x="2060" y="1949"/>
                </a:lnTo>
                <a:lnTo>
                  <a:pt x="2007" y="1908"/>
                </a:lnTo>
                <a:lnTo>
                  <a:pt x="1940" y="1871"/>
                </a:lnTo>
                <a:lnTo>
                  <a:pt x="1940" y="3091"/>
                </a:lnTo>
                <a:lnTo>
                  <a:pt x="1647" y="2988"/>
                </a:lnTo>
                <a:lnTo>
                  <a:pt x="1647" y="1793"/>
                </a:lnTo>
                <a:lnTo>
                  <a:pt x="1384" y="1793"/>
                </a:lnTo>
                <a:lnTo>
                  <a:pt x="1384" y="2897"/>
                </a:lnTo>
                <a:lnTo>
                  <a:pt x="1092" y="2794"/>
                </a:lnTo>
                <a:lnTo>
                  <a:pt x="1092" y="1932"/>
                </a:lnTo>
                <a:lnTo>
                  <a:pt x="1006" y="1981"/>
                </a:lnTo>
                <a:lnTo>
                  <a:pt x="936" y="2032"/>
                </a:lnTo>
                <a:lnTo>
                  <a:pt x="881" y="2089"/>
                </a:lnTo>
                <a:lnTo>
                  <a:pt x="841" y="2147"/>
                </a:lnTo>
                <a:lnTo>
                  <a:pt x="808" y="2204"/>
                </a:lnTo>
                <a:lnTo>
                  <a:pt x="786" y="2263"/>
                </a:lnTo>
                <a:lnTo>
                  <a:pt x="775" y="2321"/>
                </a:lnTo>
                <a:lnTo>
                  <a:pt x="771" y="2378"/>
                </a:lnTo>
                <a:lnTo>
                  <a:pt x="779" y="2480"/>
                </a:lnTo>
                <a:lnTo>
                  <a:pt x="795" y="2564"/>
                </a:lnTo>
                <a:lnTo>
                  <a:pt x="824" y="2637"/>
                </a:lnTo>
                <a:lnTo>
                  <a:pt x="861" y="2674"/>
                </a:lnTo>
                <a:lnTo>
                  <a:pt x="919" y="2712"/>
                </a:lnTo>
                <a:lnTo>
                  <a:pt x="1001" y="2753"/>
                </a:lnTo>
                <a:lnTo>
                  <a:pt x="1117" y="2798"/>
                </a:lnTo>
                <a:lnTo>
                  <a:pt x="1521" y="2938"/>
                </a:lnTo>
                <a:lnTo>
                  <a:pt x="2031" y="3124"/>
                </a:lnTo>
                <a:lnTo>
                  <a:pt x="2484" y="3301"/>
                </a:lnTo>
                <a:lnTo>
                  <a:pt x="2633" y="3371"/>
                </a:lnTo>
                <a:lnTo>
                  <a:pt x="2678" y="3396"/>
                </a:lnTo>
                <a:lnTo>
                  <a:pt x="2702" y="3416"/>
                </a:lnTo>
                <a:lnTo>
                  <a:pt x="2757" y="3458"/>
                </a:lnTo>
                <a:lnTo>
                  <a:pt x="2806" y="3503"/>
                </a:lnTo>
                <a:lnTo>
                  <a:pt x="2847" y="3553"/>
                </a:lnTo>
                <a:lnTo>
                  <a:pt x="2884" y="3602"/>
                </a:lnTo>
                <a:lnTo>
                  <a:pt x="2917" y="3660"/>
                </a:lnTo>
                <a:lnTo>
                  <a:pt x="2945" y="3717"/>
                </a:lnTo>
                <a:lnTo>
                  <a:pt x="2987" y="3837"/>
                </a:lnTo>
                <a:lnTo>
                  <a:pt x="3016" y="3960"/>
                </a:lnTo>
                <a:lnTo>
                  <a:pt x="3024" y="4088"/>
                </a:lnTo>
                <a:lnTo>
                  <a:pt x="3020" y="4212"/>
                </a:lnTo>
                <a:lnTo>
                  <a:pt x="3000" y="4331"/>
                </a:lnTo>
                <a:lnTo>
                  <a:pt x="2983" y="4413"/>
                </a:lnTo>
                <a:lnTo>
                  <a:pt x="2958" y="4496"/>
                </a:lnTo>
                <a:lnTo>
                  <a:pt x="2929" y="4574"/>
                </a:lnTo>
                <a:lnTo>
                  <a:pt x="2888" y="4653"/>
                </a:lnTo>
                <a:lnTo>
                  <a:pt x="2839" y="4728"/>
                </a:lnTo>
                <a:lnTo>
                  <a:pt x="2785" y="4797"/>
                </a:lnTo>
                <a:lnTo>
                  <a:pt x="2727" y="4863"/>
                </a:lnTo>
                <a:lnTo>
                  <a:pt x="2658" y="4929"/>
                </a:lnTo>
                <a:lnTo>
                  <a:pt x="2587" y="4991"/>
                </a:lnTo>
                <a:lnTo>
                  <a:pt x="2510" y="5044"/>
                </a:lnTo>
                <a:lnTo>
                  <a:pt x="2426" y="5094"/>
                </a:lnTo>
                <a:lnTo>
                  <a:pt x="2336" y="5139"/>
                </a:lnTo>
                <a:lnTo>
                  <a:pt x="2245" y="5181"/>
                </a:lnTo>
                <a:lnTo>
                  <a:pt x="2146" y="5217"/>
                </a:lnTo>
                <a:lnTo>
                  <a:pt x="2048" y="5243"/>
                </a:lnTo>
                <a:lnTo>
                  <a:pt x="1940" y="5267"/>
                </a:lnTo>
                <a:lnTo>
                  <a:pt x="1940" y="6524"/>
                </a:lnTo>
                <a:lnTo>
                  <a:pt x="1647" y="6524"/>
                </a:lnTo>
                <a:lnTo>
                  <a:pt x="1647" y="5267"/>
                </a:lnTo>
                <a:lnTo>
                  <a:pt x="1384" y="5267"/>
                </a:lnTo>
                <a:lnTo>
                  <a:pt x="1384" y="6524"/>
                </a:lnTo>
                <a:lnTo>
                  <a:pt x="1092" y="6524"/>
                </a:lnTo>
                <a:lnTo>
                  <a:pt x="1092" y="5243"/>
                </a:lnTo>
                <a:lnTo>
                  <a:pt x="993" y="5226"/>
                </a:lnTo>
                <a:lnTo>
                  <a:pt x="898" y="5205"/>
                </a:lnTo>
                <a:lnTo>
                  <a:pt x="729" y="5151"/>
                </a:lnTo>
                <a:lnTo>
                  <a:pt x="581" y="5086"/>
                </a:lnTo>
                <a:lnTo>
                  <a:pt x="457" y="5011"/>
                </a:lnTo>
                <a:lnTo>
                  <a:pt x="351" y="4925"/>
                </a:lnTo>
                <a:lnTo>
                  <a:pt x="263" y="4834"/>
                </a:lnTo>
                <a:lnTo>
                  <a:pt x="190" y="4740"/>
                </a:lnTo>
                <a:lnTo>
                  <a:pt x="132" y="4645"/>
                </a:lnTo>
                <a:lnTo>
                  <a:pt x="91" y="4554"/>
                </a:lnTo>
                <a:lnTo>
                  <a:pt x="58" y="4463"/>
                </a:lnTo>
                <a:lnTo>
                  <a:pt x="33" y="4381"/>
                </a:lnTo>
                <a:lnTo>
                  <a:pt x="17" y="4307"/>
                </a:lnTo>
                <a:lnTo>
                  <a:pt x="4" y="4200"/>
                </a:lnTo>
                <a:lnTo>
                  <a:pt x="0" y="4163"/>
                </a:lnTo>
                <a:lnTo>
                  <a:pt x="750" y="4163"/>
                </a:lnTo>
                <a:lnTo>
                  <a:pt x="755" y="4220"/>
                </a:lnTo>
                <a:lnTo>
                  <a:pt x="762" y="4286"/>
                </a:lnTo>
                <a:lnTo>
                  <a:pt x="786" y="4360"/>
                </a:lnTo>
                <a:lnTo>
                  <a:pt x="824" y="4435"/>
                </a:lnTo>
                <a:lnTo>
                  <a:pt x="853" y="4476"/>
                </a:lnTo>
                <a:lnTo>
                  <a:pt x="886" y="4508"/>
                </a:lnTo>
                <a:lnTo>
                  <a:pt x="927" y="4541"/>
                </a:lnTo>
                <a:lnTo>
                  <a:pt x="973" y="4567"/>
                </a:lnTo>
                <a:lnTo>
                  <a:pt x="1031" y="4587"/>
                </a:lnTo>
                <a:lnTo>
                  <a:pt x="1092" y="4603"/>
                </a:lnTo>
                <a:lnTo>
                  <a:pt x="1092" y="3503"/>
                </a:lnTo>
                <a:lnTo>
                  <a:pt x="1384" y="3598"/>
                </a:lnTo>
                <a:close/>
              </a:path>
            </a:pathLst>
          </a:custGeom>
          <a:solidFill>
            <a:srgbClr val="00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4879" name="Freeform 63"/>
          <p:cNvSpPr>
            <a:spLocks/>
          </p:cNvSpPr>
          <p:nvPr/>
        </p:nvSpPr>
        <p:spPr bwMode="auto">
          <a:xfrm>
            <a:off x="3048000" y="2590800"/>
            <a:ext cx="438150" cy="474663"/>
          </a:xfrm>
          <a:custGeom>
            <a:avLst/>
            <a:gdLst>
              <a:gd name="T0" fmla="*/ 34371156 w 3033"/>
              <a:gd name="T1" fmla="*/ 24630673 h 6524"/>
              <a:gd name="T2" fmla="*/ 40485753 w 3033"/>
              <a:gd name="T3" fmla="*/ 24413641 h 6524"/>
              <a:gd name="T4" fmla="*/ 44179619 w 3033"/>
              <a:gd name="T5" fmla="*/ 24021920 h 6524"/>
              <a:gd name="T6" fmla="*/ 47122144 w 3033"/>
              <a:gd name="T7" fmla="*/ 23429028 h 6524"/>
              <a:gd name="T8" fmla="*/ 48916782 w 3033"/>
              <a:gd name="T9" fmla="*/ 22714414 h 6524"/>
              <a:gd name="T10" fmla="*/ 49355077 w 3033"/>
              <a:gd name="T11" fmla="*/ 21899178 h 6524"/>
              <a:gd name="T12" fmla="*/ 48228137 w 3033"/>
              <a:gd name="T13" fmla="*/ 21078704 h 6524"/>
              <a:gd name="T14" fmla="*/ 43428278 w 3033"/>
              <a:gd name="T15" fmla="*/ 20311124 h 6524"/>
              <a:gd name="T16" fmla="*/ 28110508 w 3033"/>
              <a:gd name="T17" fmla="*/ 18977207 h 6524"/>
              <a:gd name="T18" fmla="*/ 14879620 w 3033"/>
              <a:gd name="T19" fmla="*/ 17648529 h 6524"/>
              <a:gd name="T20" fmla="*/ 8243230 w 3033"/>
              <a:gd name="T21" fmla="*/ 16579228 h 6524"/>
              <a:gd name="T22" fmla="*/ 5154655 w 3033"/>
              <a:gd name="T23" fmla="*/ 15594615 h 6524"/>
              <a:gd name="T24" fmla="*/ 2754725 w 3033"/>
              <a:gd name="T25" fmla="*/ 14355937 h 6524"/>
              <a:gd name="T26" fmla="*/ 1648588 w 3033"/>
              <a:gd name="T27" fmla="*/ 12847332 h 6524"/>
              <a:gd name="T28" fmla="*/ 2587729 w 3033"/>
              <a:gd name="T29" fmla="*/ 11163966 h 6524"/>
              <a:gd name="T30" fmla="*/ 6281595 w 3033"/>
              <a:gd name="T31" fmla="*/ 9337707 h 6524"/>
              <a:gd name="T32" fmla="*/ 11790901 w 3033"/>
              <a:gd name="T33" fmla="*/ 7855585 h 6524"/>
              <a:gd name="T34" fmla="*/ 17279550 w 3033"/>
              <a:gd name="T35" fmla="*/ 7109177 h 6524"/>
              <a:gd name="T36" fmla="*/ 22788856 w 3033"/>
              <a:gd name="T37" fmla="*/ 0 h 6524"/>
              <a:gd name="T38" fmla="*/ 34371156 w 3033"/>
              <a:gd name="T39" fmla="*/ 6759801 h 6524"/>
              <a:gd name="T40" fmla="*/ 40485753 w 3033"/>
              <a:gd name="T41" fmla="*/ 6802145 h 6524"/>
              <a:gd name="T42" fmla="*/ 49104726 w 3033"/>
              <a:gd name="T43" fmla="*/ 7352693 h 6524"/>
              <a:gd name="T44" fmla="*/ 55281875 w 3033"/>
              <a:gd name="T45" fmla="*/ 8114962 h 6524"/>
              <a:gd name="T46" fmla="*/ 59476587 w 3033"/>
              <a:gd name="T47" fmla="*/ 9184191 h 6524"/>
              <a:gd name="T48" fmla="*/ 61980817 w 3033"/>
              <a:gd name="T49" fmla="*/ 10534041 h 6524"/>
              <a:gd name="T50" fmla="*/ 63191256 w 3033"/>
              <a:gd name="T51" fmla="*/ 12217407 h 6524"/>
              <a:gd name="T52" fmla="*/ 47372495 w 3033"/>
              <a:gd name="T53" fmla="*/ 12545611 h 6524"/>
              <a:gd name="T54" fmla="*/ 45995204 w 3033"/>
              <a:gd name="T55" fmla="*/ 11301621 h 6524"/>
              <a:gd name="T56" fmla="*/ 43950071 w 3033"/>
              <a:gd name="T57" fmla="*/ 10555213 h 6524"/>
              <a:gd name="T58" fmla="*/ 40485753 w 3033"/>
              <a:gd name="T59" fmla="*/ 9904116 h 6524"/>
              <a:gd name="T60" fmla="*/ 34371156 w 3033"/>
              <a:gd name="T61" fmla="*/ 9491223 h 6524"/>
              <a:gd name="T62" fmla="*/ 22788856 w 3033"/>
              <a:gd name="T63" fmla="*/ 14790001 h 6524"/>
              <a:gd name="T64" fmla="*/ 19533285 w 3033"/>
              <a:gd name="T65" fmla="*/ 10756385 h 6524"/>
              <a:gd name="T66" fmla="*/ 16862058 w 3033"/>
              <a:gd name="T67" fmla="*/ 11666859 h 6524"/>
              <a:gd name="T68" fmla="*/ 16089914 w 3033"/>
              <a:gd name="T69" fmla="*/ 12587955 h 6524"/>
              <a:gd name="T70" fmla="*/ 17196051 w 3033"/>
              <a:gd name="T71" fmla="*/ 13958977 h 6524"/>
              <a:gd name="T72" fmla="*/ 20889773 w 3033"/>
              <a:gd name="T73" fmla="*/ 14572969 h 6524"/>
              <a:gd name="T74" fmla="*/ 42384837 w 3033"/>
              <a:gd name="T75" fmla="*/ 16536883 h 6524"/>
              <a:gd name="T76" fmla="*/ 55887022 w 3033"/>
              <a:gd name="T77" fmla="*/ 17976733 h 6524"/>
              <a:gd name="T78" fmla="*/ 58558249 w 3033"/>
              <a:gd name="T79" fmla="*/ 18543142 h 6524"/>
              <a:gd name="T80" fmla="*/ 60874825 w 3033"/>
              <a:gd name="T81" fmla="*/ 19374239 h 6524"/>
              <a:gd name="T82" fmla="*/ 62940760 w 3033"/>
              <a:gd name="T83" fmla="*/ 20962221 h 6524"/>
              <a:gd name="T84" fmla="*/ 62606911 w 3033"/>
              <a:gd name="T85" fmla="*/ 22926136 h 6524"/>
              <a:gd name="T86" fmla="*/ 61125175 w 3033"/>
              <a:gd name="T87" fmla="*/ 24212469 h 6524"/>
              <a:gd name="T88" fmla="*/ 58120099 w 3033"/>
              <a:gd name="T89" fmla="*/ 25392943 h 6524"/>
              <a:gd name="T90" fmla="*/ 53987939 w 3033"/>
              <a:gd name="T91" fmla="*/ 26419827 h 6524"/>
              <a:gd name="T92" fmla="*/ 48749930 w 3033"/>
              <a:gd name="T93" fmla="*/ 27203268 h 6524"/>
              <a:gd name="T94" fmla="*/ 42739633 w 3033"/>
              <a:gd name="T95" fmla="*/ 27753816 h 6524"/>
              <a:gd name="T96" fmla="*/ 34371156 w 3033"/>
              <a:gd name="T97" fmla="*/ 34534789 h 6524"/>
              <a:gd name="T98" fmla="*/ 28882652 w 3033"/>
              <a:gd name="T99" fmla="*/ 34534789 h 6524"/>
              <a:gd name="T100" fmla="*/ 20722920 w 3033"/>
              <a:gd name="T101" fmla="*/ 27663817 h 6524"/>
              <a:gd name="T102" fmla="*/ 12124895 w 3033"/>
              <a:gd name="T103" fmla="*/ 26922719 h 6524"/>
              <a:gd name="T104" fmla="*/ 5488504 w 3033"/>
              <a:gd name="T105" fmla="*/ 25588803 h 6524"/>
              <a:gd name="T106" fmla="*/ 1899083 w 3033"/>
              <a:gd name="T107" fmla="*/ 24106609 h 6524"/>
              <a:gd name="T108" fmla="*/ 354796 w 3033"/>
              <a:gd name="T109" fmla="*/ 22799103 h 6524"/>
              <a:gd name="T110" fmla="*/ 15651764 w 3033"/>
              <a:gd name="T111" fmla="*/ 22036834 h 6524"/>
              <a:gd name="T112" fmla="*/ 16402961 w 3033"/>
              <a:gd name="T113" fmla="*/ 23079652 h 6524"/>
              <a:gd name="T114" fmla="*/ 18489843 w 3033"/>
              <a:gd name="T115" fmla="*/ 23863093 h 6524"/>
              <a:gd name="T116" fmla="*/ 21515866 w 3033"/>
              <a:gd name="T117" fmla="*/ 24281297 h 6524"/>
              <a:gd name="T118" fmla="*/ 28882652 w 3033"/>
              <a:gd name="T119" fmla="*/ 19046035 h 6524"/>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3033" h="6524">
                <a:moveTo>
                  <a:pt x="1384" y="3598"/>
                </a:moveTo>
                <a:lnTo>
                  <a:pt x="1384" y="4653"/>
                </a:lnTo>
                <a:lnTo>
                  <a:pt x="1647" y="4653"/>
                </a:lnTo>
                <a:lnTo>
                  <a:pt x="1647" y="3684"/>
                </a:lnTo>
                <a:lnTo>
                  <a:pt x="1940" y="3783"/>
                </a:lnTo>
                <a:lnTo>
                  <a:pt x="1940" y="4612"/>
                </a:lnTo>
                <a:lnTo>
                  <a:pt x="2002" y="4591"/>
                </a:lnTo>
                <a:lnTo>
                  <a:pt x="2064" y="4567"/>
                </a:lnTo>
                <a:lnTo>
                  <a:pt x="2117" y="4538"/>
                </a:lnTo>
                <a:lnTo>
                  <a:pt x="2167" y="4505"/>
                </a:lnTo>
                <a:lnTo>
                  <a:pt x="2216" y="4468"/>
                </a:lnTo>
                <a:lnTo>
                  <a:pt x="2258" y="4426"/>
                </a:lnTo>
                <a:lnTo>
                  <a:pt x="2291" y="4386"/>
                </a:lnTo>
                <a:lnTo>
                  <a:pt x="2320" y="4340"/>
                </a:lnTo>
                <a:lnTo>
                  <a:pt x="2344" y="4291"/>
                </a:lnTo>
                <a:lnTo>
                  <a:pt x="2360" y="4241"/>
                </a:lnTo>
                <a:lnTo>
                  <a:pt x="2369" y="4187"/>
                </a:lnTo>
                <a:lnTo>
                  <a:pt x="2365" y="4137"/>
                </a:lnTo>
                <a:lnTo>
                  <a:pt x="2357" y="4084"/>
                </a:lnTo>
                <a:lnTo>
                  <a:pt x="2340" y="4031"/>
                </a:lnTo>
                <a:lnTo>
                  <a:pt x="2311" y="3982"/>
                </a:lnTo>
                <a:lnTo>
                  <a:pt x="2270" y="3931"/>
                </a:lnTo>
                <a:lnTo>
                  <a:pt x="2179" y="3882"/>
                </a:lnTo>
                <a:lnTo>
                  <a:pt x="2081" y="3837"/>
                </a:lnTo>
                <a:lnTo>
                  <a:pt x="1854" y="3754"/>
                </a:lnTo>
                <a:lnTo>
                  <a:pt x="1607" y="3672"/>
                </a:lnTo>
                <a:lnTo>
                  <a:pt x="1347" y="3585"/>
                </a:lnTo>
                <a:lnTo>
                  <a:pt x="1084" y="3495"/>
                </a:lnTo>
                <a:lnTo>
                  <a:pt x="832" y="3392"/>
                </a:lnTo>
                <a:lnTo>
                  <a:pt x="713" y="3334"/>
                </a:lnTo>
                <a:lnTo>
                  <a:pt x="602" y="3273"/>
                </a:lnTo>
                <a:lnTo>
                  <a:pt x="495" y="3206"/>
                </a:lnTo>
                <a:lnTo>
                  <a:pt x="395" y="3132"/>
                </a:lnTo>
                <a:lnTo>
                  <a:pt x="346" y="3079"/>
                </a:lnTo>
                <a:lnTo>
                  <a:pt x="296" y="3017"/>
                </a:lnTo>
                <a:lnTo>
                  <a:pt x="247" y="2946"/>
                </a:lnTo>
                <a:lnTo>
                  <a:pt x="206" y="2873"/>
                </a:lnTo>
                <a:lnTo>
                  <a:pt x="165" y="2794"/>
                </a:lnTo>
                <a:lnTo>
                  <a:pt x="132" y="2712"/>
                </a:lnTo>
                <a:lnTo>
                  <a:pt x="103" y="2621"/>
                </a:lnTo>
                <a:lnTo>
                  <a:pt x="86" y="2526"/>
                </a:lnTo>
                <a:lnTo>
                  <a:pt x="79" y="2427"/>
                </a:lnTo>
                <a:lnTo>
                  <a:pt x="79" y="2324"/>
                </a:lnTo>
                <a:lnTo>
                  <a:pt x="95" y="2217"/>
                </a:lnTo>
                <a:lnTo>
                  <a:pt x="124" y="2109"/>
                </a:lnTo>
                <a:lnTo>
                  <a:pt x="165" y="1999"/>
                </a:lnTo>
                <a:lnTo>
                  <a:pt x="223" y="1883"/>
                </a:lnTo>
                <a:lnTo>
                  <a:pt x="301" y="1764"/>
                </a:lnTo>
                <a:lnTo>
                  <a:pt x="395" y="1648"/>
                </a:lnTo>
                <a:lnTo>
                  <a:pt x="503" y="1537"/>
                </a:lnTo>
                <a:lnTo>
                  <a:pt x="565" y="1484"/>
                </a:lnTo>
                <a:lnTo>
                  <a:pt x="638" y="1433"/>
                </a:lnTo>
                <a:lnTo>
                  <a:pt x="725" y="1384"/>
                </a:lnTo>
                <a:lnTo>
                  <a:pt x="828" y="1343"/>
                </a:lnTo>
                <a:lnTo>
                  <a:pt x="952" y="1307"/>
                </a:lnTo>
                <a:lnTo>
                  <a:pt x="1092" y="1285"/>
                </a:lnTo>
                <a:lnTo>
                  <a:pt x="1092" y="0"/>
                </a:lnTo>
                <a:lnTo>
                  <a:pt x="1384" y="0"/>
                </a:lnTo>
                <a:lnTo>
                  <a:pt x="1384" y="1277"/>
                </a:lnTo>
                <a:lnTo>
                  <a:pt x="1647" y="1277"/>
                </a:lnTo>
                <a:lnTo>
                  <a:pt x="1647" y="0"/>
                </a:lnTo>
                <a:lnTo>
                  <a:pt x="1940" y="0"/>
                </a:lnTo>
                <a:lnTo>
                  <a:pt x="1940" y="1285"/>
                </a:lnTo>
                <a:lnTo>
                  <a:pt x="2093" y="1314"/>
                </a:lnTo>
                <a:lnTo>
                  <a:pt x="2229" y="1347"/>
                </a:lnTo>
                <a:lnTo>
                  <a:pt x="2353" y="1389"/>
                </a:lnTo>
                <a:lnTo>
                  <a:pt x="2464" y="1429"/>
                </a:lnTo>
                <a:lnTo>
                  <a:pt x="2563" y="1479"/>
                </a:lnTo>
                <a:lnTo>
                  <a:pt x="2649" y="1533"/>
                </a:lnTo>
                <a:lnTo>
                  <a:pt x="2727" y="1594"/>
                </a:lnTo>
                <a:lnTo>
                  <a:pt x="2793" y="1661"/>
                </a:lnTo>
                <a:lnTo>
                  <a:pt x="2850" y="1735"/>
                </a:lnTo>
                <a:lnTo>
                  <a:pt x="2901" y="1813"/>
                </a:lnTo>
                <a:lnTo>
                  <a:pt x="2938" y="1895"/>
                </a:lnTo>
                <a:lnTo>
                  <a:pt x="2970" y="1990"/>
                </a:lnTo>
                <a:lnTo>
                  <a:pt x="2995" y="2089"/>
                </a:lnTo>
                <a:lnTo>
                  <a:pt x="3016" y="2197"/>
                </a:lnTo>
                <a:lnTo>
                  <a:pt x="3028" y="2308"/>
                </a:lnTo>
                <a:lnTo>
                  <a:pt x="3033" y="2431"/>
                </a:lnTo>
                <a:lnTo>
                  <a:pt x="2270" y="2431"/>
                </a:lnTo>
                <a:lnTo>
                  <a:pt x="2270" y="2370"/>
                </a:lnTo>
                <a:lnTo>
                  <a:pt x="2262" y="2303"/>
                </a:lnTo>
                <a:lnTo>
                  <a:pt x="2241" y="2226"/>
                </a:lnTo>
                <a:lnTo>
                  <a:pt x="2204" y="2135"/>
                </a:lnTo>
                <a:lnTo>
                  <a:pt x="2179" y="2085"/>
                </a:lnTo>
                <a:lnTo>
                  <a:pt x="2146" y="2040"/>
                </a:lnTo>
                <a:lnTo>
                  <a:pt x="2106" y="1994"/>
                </a:lnTo>
                <a:lnTo>
                  <a:pt x="2060" y="1949"/>
                </a:lnTo>
                <a:lnTo>
                  <a:pt x="2007" y="1908"/>
                </a:lnTo>
                <a:lnTo>
                  <a:pt x="1940" y="1871"/>
                </a:lnTo>
                <a:lnTo>
                  <a:pt x="1940" y="3091"/>
                </a:lnTo>
                <a:lnTo>
                  <a:pt x="1647" y="2988"/>
                </a:lnTo>
                <a:lnTo>
                  <a:pt x="1647" y="1793"/>
                </a:lnTo>
                <a:lnTo>
                  <a:pt x="1384" y="1793"/>
                </a:lnTo>
                <a:lnTo>
                  <a:pt x="1384" y="2897"/>
                </a:lnTo>
                <a:lnTo>
                  <a:pt x="1092" y="2794"/>
                </a:lnTo>
                <a:lnTo>
                  <a:pt x="1092" y="1932"/>
                </a:lnTo>
                <a:lnTo>
                  <a:pt x="1006" y="1981"/>
                </a:lnTo>
                <a:lnTo>
                  <a:pt x="936" y="2032"/>
                </a:lnTo>
                <a:lnTo>
                  <a:pt x="881" y="2089"/>
                </a:lnTo>
                <a:lnTo>
                  <a:pt x="841" y="2147"/>
                </a:lnTo>
                <a:lnTo>
                  <a:pt x="808" y="2204"/>
                </a:lnTo>
                <a:lnTo>
                  <a:pt x="786" y="2263"/>
                </a:lnTo>
                <a:lnTo>
                  <a:pt x="775" y="2321"/>
                </a:lnTo>
                <a:lnTo>
                  <a:pt x="771" y="2378"/>
                </a:lnTo>
                <a:lnTo>
                  <a:pt x="779" y="2480"/>
                </a:lnTo>
                <a:lnTo>
                  <a:pt x="795" y="2564"/>
                </a:lnTo>
                <a:lnTo>
                  <a:pt x="824" y="2637"/>
                </a:lnTo>
                <a:lnTo>
                  <a:pt x="861" y="2674"/>
                </a:lnTo>
                <a:lnTo>
                  <a:pt x="919" y="2712"/>
                </a:lnTo>
                <a:lnTo>
                  <a:pt x="1001" y="2753"/>
                </a:lnTo>
                <a:lnTo>
                  <a:pt x="1117" y="2798"/>
                </a:lnTo>
                <a:lnTo>
                  <a:pt x="1521" y="2938"/>
                </a:lnTo>
                <a:lnTo>
                  <a:pt x="2031" y="3124"/>
                </a:lnTo>
                <a:lnTo>
                  <a:pt x="2484" y="3301"/>
                </a:lnTo>
                <a:lnTo>
                  <a:pt x="2633" y="3371"/>
                </a:lnTo>
                <a:lnTo>
                  <a:pt x="2678" y="3396"/>
                </a:lnTo>
                <a:lnTo>
                  <a:pt x="2702" y="3416"/>
                </a:lnTo>
                <a:lnTo>
                  <a:pt x="2757" y="3458"/>
                </a:lnTo>
                <a:lnTo>
                  <a:pt x="2806" y="3503"/>
                </a:lnTo>
                <a:lnTo>
                  <a:pt x="2847" y="3553"/>
                </a:lnTo>
                <a:lnTo>
                  <a:pt x="2884" y="3602"/>
                </a:lnTo>
                <a:lnTo>
                  <a:pt x="2917" y="3660"/>
                </a:lnTo>
                <a:lnTo>
                  <a:pt x="2945" y="3717"/>
                </a:lnTo>
                <a:lnTo>
                  <a:pt x="2987" y="3837"/>
                </a:lnTo>
                <a:lnTo>
                  <a:pt x="3016" y="3960"/>
                </a:lnTo>
                <a:lnTo>
                  <a:pt x="3024" y="4088"/>
                </a:lnTo>
                <a:lnTo>
                  <a:pt x="3020" y="4212"/>
                </a:lnTo>
                <a:lnTo>
                  <a:pt x="3000" y="4331"/>
                </a:lnTo>
                <a:lnTo>
                  <a:pt x="2983" y="4413"/>
                </a:lnTo>
                <a:lnTo>
                  <a:pt x="2958" y="4496"/>
                </a:lnTo>
                <a:lnTo>
                  <a:pt x="2929" y="4574"/>
                </a:lnTo>
                <a:lnTo>
                  <a:pt x="2888" y="4653"/>
                </a:lnTo>
                <a:lnTo>
                  <a:pt x="2839" y="4728"/>
                </a:lnTo>
                <a:lnTo>
                  <a:pt x="2785" y="4797"/>
                </a:lnTo>
                <a:lnTo>
                  <a:pt x="2727" y="4863"/>
                </a:lnTo>
                <a:lnTo>
                  <a:pt x="2658" y="4929"/>
                </a:lnTo>
                <a:lnTo>
                  <a:pt x="2587" y="4991"/>
                </a:lnTo>
                <a:lnTo>
                  <a:pt x="2510" y="5044"/>
                </a:lnTo>
                <a:lnTo>
                  <a:pt x="2426" y="5094"/>
                </a:lnTo>
                <a:lnTo>
                  <a:pt x="2336" y="5139"/>
                </a:lnTo>
                <a:lnTo>
                  <a:pt x="2245" y="5181"/>
                </a:lnTo>
                <a:lnTo>
                  <a:pt x="2146" y="5217"/>
                </a:lnTo>
                <a:lnTo>
                  <a:pt x="2048" y="5243"/>
                </a:lnTo>
                <a:lnTo>
                  <a:pt x="1940" y="5267"/>
                </a:lnTo>
                <a:lnTo>
                  <a:pt x="1940" y="6524"/>
                </a:lnTo>
                <a:lnTo>
                  <a:pt x="1647" y="6524"/>
                </a:lnTo>
                <a:lnTo>
                  <a:pt x="1647" y="5267"/>
                </a:lnTo>
                <a:lnTo>
                  <a:pt x="1384" y="5267"/>
                </a:lnTo>
                <a:lnTo>
                  <a:pt x="1384" y="6524"/>
                </a:lnTo>
                <a:lnTo>
                  <a:pt x="1092" y="6524"/>
                </a:lnTo>
                <a:lnTo>
                  <a:pt x="1092" y="5243"/>
                </a:lnTo>
                <a:lnTo>
                  <a:pt x="993" y="5226"/>
                </a:lnTo>
                <a:lnTo>
                  <a:pt x="898" y="5205"/>
                </a:lnTo>
                <a:lnTo>
                  <a:pt x="729" y="5151"/>
                </a:lnTo>
                <a:lnTo>
                  <a:pt x="581" y="5086"/>
                </a:lnTo>
                <a:lnTo>
                  <a:pt x="457" y="5011"/>
                </a:lnTo>
                <a:lnTo>
                  <a:pt x="351" y="4925"/>
                </a:lnTo>
                <a:lnTo>
                  <a:pt x="263" y="4834"/>
                </a:lnTo>
                <a:lnTo>
                  <a:pt x="190" y="4740"/>
                </a:lnTo>
                <a:lnTo>
                  <a:pt x="132" y="4645"/>
                </a:lnTo>
                <a:lnTo>
                  <a:pt x="91" y="4554"/>
                </a:lnTo>
                <a:lnTo>
                  <a:pt x="58" y="4463"/>
                </a:lnTo>
                <a:lnTo>
                  <a:pt x="33" y="4381"/>
                </a:lnTo>
                <a:lnTo>
                  <a:pt x="17" y="4307"/>
                </a:lnTo>
                <a:lnTo>
                  <a:pt x="4" y="4200"/>
                </a:lnTo>
                <a:lnTo>
                  <a:pt x="0" y="4163"/>
                </a:lnTo>
                <a:lnTo>
                  <a:pt x="750" y="4163"/>
                </a:lnTo>
                <a:lnTo>
                  <a:pt x="755" y="4220"/>
                </a:lnTo>
                <a:lnTo>
                  <a:pt x="762" y="4286"/>
                </a:lnTo>
                <a:lnTo>
                  <a:pt x="786" y="4360"/>
                </a:lnTo>
                <a:lnTo>
                  <a:pt x="824" y="4435"/>
                </a:lnTo>
                <a:lnTo>
                  <a:pt x="853" y="4476"/>
                </a:lnTo>
                <a:lnTo>
                  <a:pt x="886" y="4508"/>
                </a:lnTo>
                <a:lnTo>
                  <a:pt x="927" y="4541"/>
                </a:lnTo>
                <a:lnTo>
                  <a:pt x="973" y="4567"/>
                </a:lnTo>
                <a:lnTo>
                  <a:pt x="1031" y="4587"/>
                </a:lnTo>
                <a:lnTo>
                  <a:pt x="1092" y="4603"/>
                </a:lnTo>
                <a:lnTo>
                  <a:pt x="1092" y="3503"/>
                </a:lnTo>
                <a:lnTo>
                  <a:pt x="1384" y="3598"/>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4887" name="Freeform 71"/>
          <p:cNvSpPr>
            <a:spLocks/>
          </p:cNvSpPr>
          <p:nvPr/>
        </p:nvSpPr>
        <p:spPr bwMode="auto">
          <a:xfrm>
            <a:off x="3048000" y="2590800"/>
            <a:ext cx="438150" cy="474663"/>
          </a:xfrm>
          <a:custGeom>
            <a:avLst/>
            <a:gdLst>
              <a:gd name="T0" fmla="*/ 34371156 w 3033"/>
              <a:gd name="T1" fmla="*/ 24630673 h 6524"/>
              <a:gd name="T2" fmla="*/ 40485753 w 3033"/>
              <a:gd name="T3" fmla="*/ 24413641 h 6524"/>
              <a:gd name="T4" fmla="*/ 44179619 w 3033"/>
              <a:gd name="T5" fmla="*/ 24021920 h 6524"/>
              <a:gd name="T6" fmla="*/ 47122144 w 3033"/>
              <a:gd name="T7" fmla="*/ 23429028 h 6524"/>
              <a:gd name="T8" fmla="*/ 48916782 w 3033"/>
              <a:gd name="T9" fmla="*/ 22714414 h 6524"/>
              <a:gd name="T10" fmla="*/ 49355077 w 3033"/>
              <a:gd name="T11" fmla="*/ 21899178 h 6524"/>
              <a:gd name="T12" fmla="*/ 48228137 w 3033"/>
              <a:gd name="T13" fmla="*/ 21078704 h 6524"/>
              <a:gd name="T14" fmla="*/ 43428278 w 3033"/>
              <a:gd name="T15" fmla="*/ 20311124 h 6524"/>
              <a:gd name="T16" fmla="*/ 28110508 w 3033"/>
              <a:gd name="T17" fmla="*/ 18977207 h 6524"/>
              <a:gd name="T18" fmla="*/ 14879620 w 3033"/>
              <a:gd name="T19" fmla="*/ 17648529 h 6524"/>
              <a:gd name="T20" fmla="*/ 8243230 w 3033"/>
              <a:gd name="T21" fmla="*/ 16579228 h 6524"/>
              <a:gd name="T22" fmla="*/ 5154655 w 3033"/>
              <a:gd name="T23" fmla="*/ 15594615 h 6524"/>
              <a:gd name="T24" fmla="*/ 2754725 w 3033"/>
              <a:gd name="T25" fmla="*/ 14355937 h 6524"/>
              <a:gd name="T26" fmla="*/ 1648588 w 3033"/>
              <a:gd name="T27" fmla="*/ 12847332 h 6524"/>
              <a:gd name="T28" fmla="*/ 2587729 w 3033"/>
              <a:gd name="T29" fmla="*/ 11163966 h 6524"/>
              <a:gd name="T30" fmla="*/ 6281595 w 3033"/>
              <a:gd name="T31" fmla="*/ 9337707 h 6524"/>
              <a:gd name="T32" fmla="*/ 11790901 w 3033"/>
              <a:gd name="T33" fmla="*/ 7855585 h 6524"/>
              <a:gd name="T34" fmla="*/ 17279550 w 3033"/>
              <a:gd name="T35" fmla="*/ 7109177 h 6524"/>
              <a:gd name="T36" fmla="*/ 22788856 w 3033"/>
              <a:gd name="T37" fmla="*/ 0 h 6524"/>
              <a:gd name="T38" fmla="*/ 34371156 w 3033"/>
              <a:gd name="T39" fmla="*/ 6759801 h 6524"/>
              <a:gd name="T40" fmla="*/ 40485753 w 3033"/>
              <a:gd name="T41" fmla="*/ 6802145 h 6524"/>
              <a:gd name="T42" fmla="*/ 49104726 w 3033"/>
              <a:gd name="T43" fmla="*/ 7352693 h 6524"/>
              <a:gd name="T44" fmla="*/ 55281875 w 3033"/>
              <a:gd name="T45" fmla="*/ 8114962 h 6524"/>
              <a:gd name="T46" fmla="*/ 59476587 w 3033"/>
              <a:gd name="T47" fmla="*/ 9184191 h 6524"/>
              <a:gd name="T48" fmla="*/ 61980817 w 3033"/>
              <a:gd name="T49" fmla="*/ 10534041 h 6524"/>
              <a:gd name="T50" fmla="*/ 63191256 w 3033"/>
              <a:gd name="T51" fmla="*/ 12217407 h 6524"/>
              <a:gd name="T52" fmla="*/ 47372495 w 3033"/>
              <a:gd name="T53" fmla="*/ 12545611 h 6524"/>
              <a:gd name="T54" fmla="*/ 45995204 w 3033"/>
              <a:gd name="T55" fmla="*/ 11301621 h 6524"/>
              <a:gd name="T56" fmla="*/ 43950071 w 3033"/>
              <a:gd name="T57" fmla="*/ 10555213 h 6524"/>
              <a:gd name="T58" fmla="*/ 40485753 w 3033"/>
              <a:gd name="T59" fmla="*/ 9904116 h 6524"/>
              <a:gd name="T60" fmla="*/ 34371156 w 3033"/>
              <a:gd name="T61" fmla="*/ 9491223 h 6524"/>
              <a:gd name="T62" fmla="*/ 22788856 w 3033"/>
              <a:gd name="T63" fmla="*/ 14790001 h 6524"/>
              <a:gd name="T64" fmla="*/ 19533285 w 3033"/>
              <a:gd name="T65" fmla="*/ 10756385 h 6524"/>
              <a:gd name="T66" fmla="*/ 16862058 w 3033"/>
              <a:gd name="T67" fmla="*/ 11666859 h 6524"/>
              <a:gd name="T68" fmla="*/ 16089914 w 3033"/>
              <a:gd name="T69" fmla="*/ 12587955 h 6524"/>
              <a:gd name="T70" fmla="*/ 17196051 w 3033"/>
              <a:gd name="T71" fmla="*/ 13958977 h 6524"/>
              <a:gd name="T72" fmla="*/ 20889773 w 3033"/>
              <a:gd name="T73" fmla="*/ 14572969 h 6524"/>
              <a:gd name="T74" fmla="*/ 42384837 w 3033"/>
              <a:gd name="T75" fmla="*/ 16536883 h 6524"/>
              <a:gd name="T76" fmla="*/ 55887022 w 3033"/>
              <a:gd name="T77" fmla="*/ 17976733 h 6524"/>
              <a:gd name="T78" fmla="*/ 58558249 w 3033"/>
              <a:gd name="T79" fmla="*/ 18543142 h 6524"/>
              <a:gd name="T80" fmla="*/ 60874825 w 3033"/>
              <a:gd name="T81" fmla="*/ 19374239 h 6524"/>
              <a:gd name="T82" fmla="*/ 62940760 w 3033"/>
              <a:gd name="T83" fmla="*/ 20962221 h 6524"/>
              <a:gd name="T84" fmla="*/ 62606911 w 3033"/>
              <a:gd name="T85" fmla="*/ 22926136 h 6524"/>
              <a:gd name="T86" fmla="*/ 61125175 w 3033"/>
              <a:gd name="T87" fmla="*/ 24212469 h 6524"/>
              <a:gd name="T88" fmla="*/ 58120099 w 3033"/>
              <a:gd name="T89" fmla="*/ 25392943 h 6524"/>
              <a:gd name="T90" fmla="*/ 53987939 w 3033"/>
              <a:gd name="T91" fmla="*/ 26419827 h 6524"/>
              <a:gd name="T92" fmla="*/ 48749930 w 3033"/>
              <a:gd name="T93" fmla="*/ 27203268 h 6524"/>
              <a:gd name="T94" fmla="*/ 42739633 w 3033"/>
              <a:gd name="T95" fmla="*/ 27753816 h 6524"/>
              <a:gd name="T96" fmla="*/ 34371156 w 3033"/>
              <a:gd name="T97" fmla="*/ 34534789 h 6524"/>
              <a:gd name="T98" fmla="*/ 28882652 w 3033"/>
              <a:gd name="T99" fmla="*/ 34534789 h 6524"/>
              <a:gd name="T100" fmla="*/ 20722920 w 3033"/>
              <a:gd name="T101" fmla="*/ 27663817 h 6524"/>
              <a:gd name="T102" fmla="*/ 12124895 w 3033"/>
              <a:gd name="T103" fmla="*/ 26922719 h 6524"/>
              <a:gd name="T104" fmla="*/ 5488504 w 3033"/>
              <a:gd name="T105" fmla="*/ 25588803 h 6524"/>
              <a:gd name="T106" fmla="*/ 1899083 w 3033"/>
              <a:gd name="T107" fmla="*/ 24106609 h 6524"/>
              <a:gd name="T108" fmla="*/ 354796 w 3033"/>
              <a:gd name="T109" fmla="*/ 22799103 h 6524"/>
              <a:gd name="T110" fmla="*/ 15651764 w 3033"/>
              <a:gd name="T111" fmla="*/ 22036834 h 6524"/>
              <a:gd name="T112" fmla="*/ 16402961 w 3033"/>
              <a:gd name="T113" fmla="*/ 23079652 h 6524"/>
              <a:gd name="T114" fmla="*/ 18489843 w 3033"/>
              <a:gd name="T115" fmla="*/ 23863093 h 6524"/>
              <a:gd name="T116" fmla="*/ 21515866 w 3033"/>
              <a:gd name="T117" fmla="*/ 24281297 h 6524"/>
              <a:gd name="T118" fmla="*/ 28882652 w 3033"/>
              <a:gd name="T119" fmla="*/ 19046035 h 6524"/>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3033" h="6524">
                <a:moveTo>
                  <a:pt x="1384" y="3598"/>
                </a:moveTo>
                <a:lnTo>
                  <a:pt x="1384" y="4653"/>
                </a:lnTo>
                <a:lnTo>
                  <a:pt x="1647" y="4653"/>
                </a:lnTo>
                <a:lnTo>
                  <a:pt x="1647" y="3684"/>
                </a:lnTo>
                <a:lnTo>
                  <a:pt x="1940" y="3783"/>
                </a:lnTo>
                <a:lnTo>
                  <a:pt x="1940" y="4612"/>
                </a:lnTo>
                <a:lnTo>
                  <a:pt x="2002" y="4591"/>
                </a:lnTo>
                <a:lnTo>
                  <a:pt x="2064" y="4567"/>
                </a:lnTo>
                <a:lnTo>
                  <a:pt x="2117" y="4538"/>
                </a:lnTo>
                <a:lnTo>
                  <a:pt x="2167" y="4505"/>
                </a:lnTo>
                <a:lnTo>
                  <a:pt x="2216" y="4468"/>
                </a:lnTo>
                <a:lnTo>
                  <a:pt x="2258" y="4426"/>
                </a:lnTo>
                <a:lnTo>
                  <a:pt x="2291" y="4386"/>
                </a:lnTo>
                <a:lnTo>
                  <a:pt x="2320" y="4340"/>
                </a:lnTo>
                <a:lnTo>
                  <a:pt x="2344" y="4291"/>
                </a:lnTo>
                <a:lnTo>
                  <a:pt x="2360" y="4241"/>
                </a:lnTo>
                <a:lnTo>
                  <a:pt x="2369" y="4187"/>
                </a:lnTo>
                <a:lnTo>
                  <a:pt x="2365" y="4137"/>
                </a:lnTo>
                <a:lnTo>
                  <a:pt x="2357" y="4084"/>
                </a:lnTo>
                <a:lnTo>
                  <a:pt x="2340" y="4031"/>
                </a:lnTo>
                <a:lnTo>
                  <a:pt x="2311" y="3982"/>
                </a:lnTo>
                <a:lnTo>
                  <a:pt x="2270" y="3931"/>
                </a:lnTo>
                <a:lnTo>
                  <a:pt x="2179" y="3882"/>
                </a:lnTo>
                <a:lnTo>
                  <a:pt x="2081" y="3837"/>
                </a:lnTo>
                <a:lnTo>
                  <a:pt x="1854" y="3754"/>
                </a:lnTo>
                <a:lnTo>
                  <a:pt x="1607" y="3672"/>
                </a:lnTo>
                <a:lnTo>
                  <a:pt x="1347" y="3585"/>
                </a:lnTo>
                <a:lnTo>
                  <a:pt x="1084" y="3495"/>
                </a:lnTo>
                <a:lnTo>
                  <a:pt x="832" y="3392"/>
                </a:lnTo>
                <a:lnTo>
                  <a:pt x="713" y="3334"/>
                </a:lnTo>
                <a:lnTo>
                  <a:pt x="602" y="3273"/>
                </a:lnTo>
                <a:lnTo>
                  <a:pt x="495" y="3206"/>
                </a:lnTo>
                <a:lnTo>
                  <a:pt x="395" y="3132"/>
                </a:lnTo>
                <a:lnTo>
                  <a:pt x="346" y="3079"/>
                </a:lnTo>
                <a:lnTo>
                  <a:pt x="296" y="3017"/>
                </a:lnTo>
                <a:lnTo>
                  <a:pt x="247" y="2946"/>
                </a:lnTo>
                <a:lnTo>
                  <a:pt x="206" y="2873"/>
                </a:lnTo>
                <a:lnTo>
                  <a:pt x="165" y="2794"/>
                </a:lnTo>
                <a:lnTo>
                  <a:pt x="132" y="2712"/>
                </a:lnTo>
                <a:lnTo>
                  <a:pt x="103" y="2621"/>
                </a:lnTo>
                <a:lnTo>
                  <a:pt x="86" y="2526"/>
                </a:lnTo>
                <a:lnTo>
                  <a:pt x="79" y="2427"/>
                </a:lnTo>
                <a:lnTo>
                  <a:pt x="79" y="2324"/>
                </a:lnTo>
                <a:lnTo>
                  <a:pt x="95" y="2217"/>
                </a:lnTo>
                <a:lnTo>
                  <a:pt x="124" y="2109"/>
                </a:lnTo>
                <a:lnTo>
                  <a:pt x="165" y="1999"/>
                </a:lnTo>
                <a:lnTo>
                  <a:pt x="223" y="1883"/>
                </a:lnTo>
                <a:lnTo>
                  <a:pt x="301" y="1764"/>
                </a:lnTo>
                <a:lnTo>
                  <a:pt x="395" y="1648"/>
                </a:lnTo>
                <a:lnTo>
                  <a:pt x="503" y="1537"/>
                </a:lnTo>
                <a:lnTo>
                  <a:pt x="565" y="1484"/>
                </a:lnTo>
                <a:lnTo>
                  <a:pt x="638" y="1433"/>
                </a:lnTo>
                <a:lnTo>
                  <a:pt x="725" y="1384"/>
                </a:lnTo>
                <a:lnTo>
                  <a:pt x="828" y="1343"/>
                </a:lnTo>
                <a:lnTo>
                  <a:pt x="952" y="1307"/>
                </a:lnTo>
                <a:lnTo>
                  <a:pt x="1092" y="1285"/>
                </a:lnTo>
                <a:lnTo>
                  <a:pt x="1092" y="0"/>
                </a:lnTo>
                <a:lnTo>
                  <a:pt x="1384" y="0"/>
                </a:lnTo>
                <a:lnTo>
                  <a:pt x="1384" y="1277"/>
                </a:lnTo>
                <a:lnTo>
                  <a:pt x="1647" y="1277"/>
                </a:lnTo>
                <a:lnTo>
                  <a:pt x="1647" y="0"/>
                </a:lnTo>
                <a:lnTo>
                  <a:pt x="1940" y="0"/>
                </a:lnTo>
                <a:lnTo>
                  <a:pt x="1940" y="1285"/>
                </a:lnTo>
                <a:lnTo>
                  <a:pt x="2093" y="1314"/>
                </a:lnTo>
                <a:lnTo>
                  <a:pt x="2229" y="1347"/>
                </a:lnTo>
                <a:lnTo>
                  <a:pt x="2353" y="1389"/>
                </a:lnTo>
                <a:lnTo>
                  <a:pt x="2464" y="1429"/>
                </a:lnTo>
                <a:lnTo>
                  <a:pt x="2563" y="1479"/>
                </a:lnTo>
                <a:lnTo>
                  <a:pt x="2649" y="1533"/>
                </a:lnTo>
                <a:lnTo>
                  <a:pt x="2727" y="1594"/>
                </a:lnTo>
                <a:lnTo>
                  <a:pt x="2793" y="1661"/>
                </a:lnTo>
                <a:lnTo>
                  <a:pt x="2850" y="1735"/>
                </a:lnTo>
                <a:lnTo>
                  <a:pt x="2901" y="1813"/>
                </a:lnTo>
                <a:lnTo>
                  <a:pt x="2938" y="1895"/>
                </a:lnTo>
                <a:lnTo>
                  <a:pt x="2970" y="1990"/>
                </a:lnTo>
                <a:lnTo>
                  <a:pt x="2995" y="2089"/>
                </a:lnTo>
                <a:lnTo>
                  <a:pt x="3016" y="2197"/>
                </a:lnTo>
                <a:lnTo>
                  <a:pt x="3028" y="2308"/>
                </a:lnTo>
                <a:lnTo>
                  <a:pt x="3033" y="2431"/>
                </a:lnTo>
                <a:lnTo>
                  <a:pt x="2270" y="2431"/>
                </a:lnTo>
                <a:lnTo>
                  <a:pt x="2270" y="2370"/>
                </a:lnTo>
                <a:lnTo>
                  <a:pt x="2262" y="2303"/>
                </a:lnTo>
                <a:lnTo>
                  <a:pt x="2241" y="2226"/>
                </a:lnTo>
                <a:lnTo>
                  <a:pt x="2204" y="2135"/>
                </a:lnTo>
                <a:lnTo>
                  <a:pt x="2179" y="2085"/>
                </a:lnTo>
                <a:lnTo>
                  <a:pt x="2146" y="2040"/>
                </a:lnTo>
                <a:lnTo>
                  <a:pt x="2106" y="1994"/>
                </a:lnTo>
                <a:lnTo>
                  <a:pt x="2060" y="1949"/>
                </a:lnTo>
                <a:lnTo>
                  <a:pt x="2007" y="1908"/>
                </a:lnTo>
                <a:lnTo>
                  <a:pt x="1940" y="1871"/>
                </a:lnTo>
                <a:lnTo>
                  <a:pt x="1940" y="3091"/>
                </a:lnTo>
                <a:lnTo>
                  <a:pt x="1647" y="2988"/>
                </a:lnTo>
                <a:lnTo>
                  <a:pt x="1647" y="1793"/>
                </a:lnTo>
                <a:lnTo>
                  <a:pt x="1384" y="1793"/>
                </a:lnTo>
                <a:lnTo>
                  <a:pt x="1384" y="2897"/>
                </a:lnTo>
                <a:lnTo>
                  <a:pt x="1092" y="2794"/>
                </a:lnTo>
                <a:lnTo>
                  <a:pt x="1092" y="1932"/>
                </a:lnTo>
                <a:lnTo>
                  <a:pt x="1006" y="1981"/>
                </a:lnTo>
                <a:lnTo>
                  <a:pt x="936" y="2032"/>
                </a:lnTo>
                <a:lnTo>
                  <a:pt x="881" y="2089"/>
                </a:lnTo>
                <a:lnTo>
                  <a:pt x="841" y="2147"/>
                </a:lnTo>
                <a:lnTo>
                  <a:pt x="808" y="2204"/>
                </a:lnTo>
                <a:lnTo>
                  <a:pt x="786" y="2263"/>
                </a:lnTo>
                <a:lnTo>
                  <a:pt x="775" y="2321"/>
                </a:lnTo>
                <a:lnTo>
                  <a:pt x="771" y="2378"/>
                </a:lnTo>
                <a:lnTo>
                  <a:pt x="779" y="2480"/>
                </a:lnTo>
                <a:lnTo>
                  <a:pt x="795" y="2564"/>
                </a:lnTo>
                <a:lnTo>
                  <a:pt x="824" y="2637"/>
                </a:lnTo>
                <a:lnTo>
                  <a:pt x="861" y="2674"/>
                </a:lnTo>
                <a:lnTo>
                  <a:pt x="919" y="2712"/>
                </a:lnTo>
                <a:lnTo>
                  <a:pt x="1001" y="2753"/>
                </a:lnTo>
                <a:lnTo>
                  <a:pt x="1117" y="2798"/>
                </a:lnTo>
                <a:lnTo>
                  <a:pt x="1521" y="2938"/>
                </a:lnTo>
                <a:lnTo>
                  <a:pt x="2031" y="3124"/>
                </a:lnTo>
                <a:lnTo>
                  <a:pt x="2484" y="3301"/>
                </a:lnTo>
                <a:lnTo>
                  <a:pt x="2633" y="3371"/>
                </a:lnTo>
                <a:lnTo>
                  <a:pt x="2678" y="3396"/>
                </a:lnTo>
                <a:lnTo>
                  <a:pt x="2702" y="3416"/>
                </a:lnTo>
                <a:lnTo>
                  <a:pt x="2757" y="3458"/>
                </a:lnTo>
                <a:lnTo>
                  <a:pt x="2806" y="3503"/>
                </a:lnTo>
                <a:lnTo>
                  <a:pt x="2847" y="3553"/>
                </a:lnTo>
                <a:lnTo>
                  <a:pt x="2884" y="3602"/>
                </a:lnTo>
                <a:lnTo>
                  <a:pt x="2917" y="3660"/>
                </a:lnTo>
                <a:lnTo>
                  <a:pt x="2945" y="3717"/>
                </a:lnTo>
                <a:lnTo>
                  <a:pt x="2987" y="3837"/>
                </a:lnTo>
                <a:lnTo>
                  <a:pt x="3016" y="3960"/>
                </a:lnTo>
                <a:lnTo>
                  <a:pt x="3024" y="4088"/>
                </a:lnTo>
                <a:lnTo>
                  <a:pt x="3020" y="4212"/>
                </a:lnTo>
                <a:lnTo>
                  <a:pt x="3000" y="4331"/>
                </a:lnTo>
                <a:lnTo>
                  <a:pt x="2983" y="4413"/>
                </a:lnTo>
                <a:lnTo>
                  <a:pt x="2958" y="4496"/>
                </a:lnTo>
                <a:lnTo>
                  <a:pt x="2929" y="4574"/>
                </a:lnTo>
                <a:lnTo>
                  <a:pt x="2888" y="4653"/>
                </a:lnTo>
                <a:lnTo>
                  <a:pt x="2839" y="4728"/>
                </a:lnTo>
                <a:lnTo>
                  <a:pt x="2785" y="4797"/>
                </a:lnTo>
                <a:lnTo>
                  <a:pt x="2727" y="4863"/>
                </a:lnTo>
                <a:lnTo>
                  <a:pt x="2658" y="4929"/>
                </a:lnTo>
                <a:lnTo>
                  <a:pt x="2587" y="4991"/>
                </a:lnTo>
                <a:lnTo>
                  <a:pt x="2510" y="5044"/>
                </a:lnTo>
                <a:lnTo>
                  <a:pt x="2426" y="5094"/>
                </a:lnTo>
                <a:lnTo>
                  <a:pt x="2336" y="5139"/>
                </a:lnTo>
                <a:lnTo>
                  <a:pt x="2245" y="5181"/>
                </a:lnTo>
                <a:lnTo>
                  <a:pt x="2146" y="5217"/>
                </a:lnTo>
                <a:lnTo>
                  <a:pt x="2048" y="5243"/>
                </a:lnTo>
                <a:lnTo>
                  <a:pt x="1940" y="5267"/>
                </a:lnTo>
                <a:lnTo>
                  <a:pt x="1940" y="6524"/>
                </a:lnTo>
                <a:lnTo>
                  <a:pt x="1647" y="6524"/>
                </a:lnTo>
                <a:lnTo>
                  <a:pt x="1647" y="5267"/>
                </a:lnTo>
                <a:lnTo>
                  <a:pt x="1384" y="5267"/>
                </a:lnTo>
                <a:lnTo>
                  <a:pt x="1384" y="6524"/>
                </a:lnTo>
                <a:lnTo>
                  <a:pt x="1092" y="6524"/>
                </a:lnTo>
                <a:lnTo>
                  <a:pt x="1092" y="5243"/>
                </a:lnTo>
                <a:lnTo>
                  <a:pt x="993" y="5226"/>
                </a:lnTo>
                <a:lnTo>
                  <a:pt x="898" y="5205"/>
                </a:lnTo>
                <a:lnTo>
                  <a:pt x="729" y="5151"/>
                </a:lnTo>
                <a:lnTo>
                  <a:pt x="581" y="5086"/>
                </a:lnTo>
                <a:lnTo>
                  <a:pt x="457" y="5011"/>
                </a:lnTo>
                <a:lnTo>
                  <a:pt x="351" y="4925"/>
                </a:lnTo>
                <a:lnTo>
                  <a:pt x="263" y="4834"/>
                </a:lnTo>
                <a:lnTo>
                  <a:pt x="190" y="4740"/>
                </a:lnTo>
                <a:lnTo>
                  <a:pt x="132" y="4645"/>
                </a:lnTo>
                <a:lnTo>
                  <a:pt x="91" y="4554"/>
                </a:lnTo>
                <a:lnTo>
                  <a:pt x="58" y="4463"/>
                </a:lnTo>
                <a:lnTo>
                  <a:pt x="33" y="4381"/>
                </a:lnTo>
                <a:lnTo>
                  <a:pt x="17" y="4307"/>
                </a:lnTo>
                <a:lnTo>
                  <a:pt x="4" y="4200"/>
                </a:lnTo>
                <a:lnTo>
                  <a:pt x="0" y="4163"/>
                </a:lnTo>
                <a:lnTo>
                  <a:pt x="750" y="4163"/>
                </a:lnTo>
                <a:lnTo>
                  <a:pt x="755" y="4220"/>
                </a:lnTo>
                <a:lnTo>
                  <a:pt x="762" y="4286"/>
                </a:lnTo>
                <a:lnTo>
                  <a:pt x="786" y="4360"/>
                </a:lnTo>
                <a:lnTo>
                  <a:pt x="824" y="4435"/>
                </a:lnTo>
                <a:lnTo>
                  <a:pt x="853" y="4476"/>
                </a:lnTo>
                <a:lnTo>
                  <a:pt x="886" y="4508"/>
                </a:lnTo>
                <a:lnTo>
                  <a:pt x="927" y="4541"/>
                </a:lnTo>
                <a:lnTo>
                  <a:pt x="973" y="4567"/>
                </a:lnTo>
                <a:lnTo>
                  <a:pt x="1031" y="4587"/>
                </a:lnTo>
                <a:lnTo>
                  <a:pt x="1092" y="4603"/>
                </a:lnTo>
                <a:lnTo>
                  <a:pt x="1092" y="3503"/>
                </a:lnTo>
                <a:lnTo>
                  <a:pt x="1384" y="3598"/>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 name="Slide Number Placeholder 1"/>
          <p:cNvSpPr>
            <a:spLocks noGrp="1"/>
          </p:cNvSpPr>
          <p:nvPr>
            <p:ph type="sldNum" sz="quarter" idx="12"/>
          </p:nvPr>
        </p:nvSpPr>
        <p:spPr/>
        <p:txBody>
          <a:bodyPr/>
          <a:lstStyle/>
          <a:p>
            <a:pPr>
              <a:defRPr/>
            </a:pPr>
            <a:fld id="{BD29E524-3FE7-463C-81A1-1696A7F09669}" type="slidenum">
              <a:rPr lang="en-US"/>
              <a:pPr>
                <a:defRPr/>
              </a:pPr>
              <a:t>27</a:t>
            </a:fld>
            <a:endParaRPr lang="en-US"/>
          </a:p>
        </p:txBody>
      </p:sp>
    </p:spTree>
  </p:cSld>
  <p:clrMapOvr>
    <a:masterClrMapping/>
  </p:clrMapOvr>
  <p:transition spd="med">
    <p:random/>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3" fill="hold" grpId="0" nodeType="afterEffect">
                                  <p:stCondLst>
                                    <p:cond delay="2"/>
                                  </p:stCondLst>
                                  <p:childTnLst>
                                    <p:set>
                                      <p:cBhvr>
                                        <p:cTn id="6" dur="1" fill="hold">
                                          <p:stCondLst>
                                            <p:cond delay="0"/>
                                          </p:stCondLst>
                                        </p:cTn>
                                        <p:tgtEl>
                                          <p:spTgt spid="34895"/>
                                        </p:tgtEl>
                                        <p:attrNameLst>
                                          <p:attrName>style.visibility</p:attrName>
                                        </p:attrNameLst>
                                      </p:cBhvr>
                                      <p:to>
                                        <p:strVal val="visible"/>
                                      </p:to>
                                    </p:set>
                                    <p:anim calcmode="lin" valueType="num">
                                      <p:cBhvr additive="base">
                                        <p:cTn id="7" dur="500" fill="hold"/>
                                        <p:tgtEl>
                                          <p:spTgt spid="34895"/>
                                        </p:tgtEl>
                                        <p:attrNameLst>
                                          <p:attrName>ppt_x</p:attrName>
                                        </p:attrNameLst>
                                      </p:cBhvr>
                                      <p:tavLst>
                                        <p:tav tm="0">
                                          <p:val>
                                            <p:strVal val="1+#ppt_w/2"/>
                                          </p:val>
                                        </p:tav>
                                        <p:tav tm="100000">
                                          <p:val>
                                            <p:strVal val="#ppt_x"/>
                                          </p:val>
                                        </p:tav>
                                      </p:tavLst>
                                    </p:anim>
                                    <p:anim calcmode="lin" valueType="num">
                                      <p:cBhvr additive="base">
                                        <p:cTn id="8" dur="500" fill="hold"/>
                                        <p:tgtEl>
                                          <p:spTgt spid="34895"/>
                                        </p:tgtEl>
                                        <p:attrNameLst>
                                          <p:attrName>ppt_y</p:attrName>
                                        </p:attrNameLst>
                                      </p:cBhvr>
                                      <p:tavLst>
                                        <p:tav tm="0">
                                          <p:val>
                                            <p:strVal val="0-#ppt_h/2"/>
                                          </p:val>
                                        </p:tav>
                                        <p:tav tm="100000">
                                          <p:val>
                                            <p:strVal val="#ppt_y"/>
                                          </p:val>
                                        </p:tav>
                                      </p:tavLst>
                                    </p:anim>
                                  </p:childTnLst>
                                </p:cTn>
                              </p:par>
                            </p:childTnLst>
                          </p:cTn>
                        </p:par>
                        <p:par>
                          <p:cTn id="9" fill="hold" nodeType="afterGroup">
                            <p:stCondLst>
                              <p:cond delay="502"/>
                            </p:stCondLst>
                            <p:childTnLst>
                              <p:par>
                                <p:cTn id="10" presetID="2" presetClass="entr" presetSubtype="3" fill="hold" grpId="0" nodeType="afterEffect">
                                  <p:stCondLst>
                                    <p:cond delay="2"/>
                                  </p:stCondLst>
                                  <p:childTnLst>
                                    <p:set>
                                      <p:cBhvr>
                                        <p:cTn id="11" dur="1" fill="hold">
                                          <p:stCondLst>
                                            <p:cond delay="0"/>
                                          </p:stCondLst>
                                        </p:cTn>
                                        <p:tgtEl>
                                          <p:spTgt spid="34911"/>
                                        </p:tgtEl>
                                        <p:attrNameLst>
                                          <p:attrName>style.visibility</p:attrName>
                                        </p:attrNameLst>
                                      </p:cBhvr>
                                      <p:to>
                                        <p:strVal val="visible"/>
                                      </p:to>
                                    </p:set>
                                    <p:anim calcmode="lin" valueType="num">
                                      <p:cBhvr additive="base">
                                        <p:cTn id="12" dur="500" fill="hold"/>
                                        <p:tgtEl>
                                          <p:spTgt spid="34911"/>
                                        </p:tgtEl>
                                        <p:attrNameLst>
                                          <p:attrName>ppt_x</p:attrName>
                                        </p:attrNameLst>
                                      </p:cBhvr>
                                      <p:tavLst>
                                        <p:tav tm="0">
                                          <p:val>
                                            <p:strVal val="1+#ppt_w/2"/>
                                          </p:val>
                                        </p:tav>
                                        <p:tav tm="100000">
                                          <p:val>
                                            <p:strVal val="#ppt_x"/>
                                          </p:val>
                                        </p:tav>
                                      </p:tavLst>
                                    </p:anim>
                                    <p:anim calcmode="lin" valueType="num">
                                      <p:cBhvr additive="base">
                                        <p:cTn id="13" dur="500" fill="hold"/>
                                        <p:tgtEl>
                                          <p:spTgt spid="34911"/>
                                        </p:tgtEl>
                                        <p:attrNameLst>
                                          <p:attrName>ppt_y</p:attrName>
                                        </p:attrNameLst>
                                      </p:cBhvr>
                                      <p:tavLst>
                                        <p:tav tm="0">
                                          <p:val>
                                            <p:strVal val="0-#ppt_h/2"/>
                                          </p:val>
                                        </p:tav>
                                        <p:tav tm="100000">
                                          <p:val>
                                            <p:strVal val="#ppt_y"/>
                                          </p:val>
                                        </p:tav>
                                      </p:tavLst>
                                    </p:anim>
                                  </p:childTnLst>
                                </p:cTn>
                              </p:par>
                            </p:childTnLst>
                          </p:cTn>
                        </p:par>
                        <p:par>
                          <p:cTn id="14" fill="hold" nodeType="afterGroup">
                            <p:stCondLst>
                              <p:cond delay="1004"/>
                            </p:stCondLst>
                            <p:childTnLst>
                              <p:par>
                                <p:cTn id="15" presetID="2" presetClass="entr" presetSubtype="3" fill="hold" grpId="0" nodeType="afterEffect">
                                  <p:stCondLst>
                                    <p:cond delay="2"/>
                                  </p:stCondLst>
                                  <p:childTnLst>
                                    <p:set>
                                      <p:cBhvr>
                                        <p:cTn id="16" dur="1" fill="hold">
                                          <p:stCondLst>
                                            <p:cond delay="0"/>
                                          </p:stCondLst>
                                        </p:cTn>
                                        <p:tgtEl>
                                          <p:spTgt spid="34879"/>
                                        </p:tgtEl>
                                        <p:attrNameLst>
                                          <p:attrName>style.visibility</p:attrName>
                                        </p:attrNameLst>
                                      </p:cBhvr>
                                      <p:to>
                                        <p:strVal val="visible"/>
                                      </p:to>
                                    </p:set>
                                    <p:anim calcmode="lin" valueType="num">
                                      <p:cBhvr additive="base">
                                        <p:cTn id="17" dur="500" fill="hold"/>
                                        <p:tgtEl>
                                          <p:spTgt spid="34879"/>
                                        </p:tgtEl>
                                        <p:attrNameLst>
                                          <p:attrName>ppt_x</p:attrName>
                                        </p:attrNameLst>
                                      </p:cBhvr>
                                      <p:tavLst>
                                        <p:tav tm="0">
                                          <p:val>
                                            <p:strVal val="1+#ppt_w/2"/>
                                          </p:val>
                                        </p:tav>
                                        <p:tav tm="100000">
                                          <p:val>
                                            <p:strVal val="#ppt_x"/>
                                          </p:val>
                                        </p:tav>
                                      </p:tavLst>
                                    </p:anim>
                                    <p:anim calcmode="lin" valueType="num">
                                      <p:cBhvr additive="base">
                                        <p:cTn id="18" dur="500" fill="hold"/>
                                        <p:tgtEl>
                                          <p:spTgt spid="34879"/>
                                        </p:tgtEl>
                                        <p:attrNameLst>
                                          <p:attrName>ppt_y</p:attrName>
                                        </p:attrNameLst>
                                      </p:cBhvr>
                                      <p:tavLst>
                                        <p:tav tm="0">
                                          <p:val>
                                            <p:strVal val="0-#ppt_h/2"/>
                                          </p:val>
                                        </p:tav>
                                        <p:tav tm="100000">
                                          <p:val>
                                            <p:strVal val="#ppt_y"/>
                                          </p:val>
                                        </p:tav>
                                      </p:tavLst>
                                    </p:anim>
                                  </p:childTnLst>
                                </p:cTn>
                              </p:par>
                            </p:childTnLst>
                          </p:cTn>
                        </p:par>
                        <p:par>
                          <p:cTn id="19" fill="hold" nodeType="afterGroup">
                            <p:stCondLst>
                              <p:cond delay="1506"/>
                            </p:stCondLst>
                            <p:childTnLst>
                              <p:par>
                                <p:cTn id="20" presetID="2" presetClass="entr" presetSubtype="3" fill="hold" grpId="0" nodeType="afterEffect">
                                  <p:stCondLst>
                                    <p:cond delay="2"/>
                                  </p:stCondLst>
                                  <p:childTnLst>
                                    <p:set>
                                      <p:cBhvr>
                                        <p:cTn id="21" dur="1" fill="hold">
                                          <p:stCondLst>
                                            <p:cond delay="0"/>
                                          </p:stCondLst>
                                        </p:cTn>
                                        <p:tgtEl>
                                          <p:spTgt spid="34887"/>
                                        </p:tgtEl>
                                        <p:attrNameLst>
                                          <p:attrName>style.visibility</p:attrName>
                                        </p:attrNameLst>
                                      </p:cBhvr>
                                      <p:to>
                                        <p:strVal val="visible"/>
                                      </p:to>
                                    </p:set>
                                    <p:anim calcmode="lin" valueType="num">
                                      <p:cBhvr additive="base">
                                        <p:cTn id="22" dur="500" fill="hold"/>
                                        <p:tgtEl>
                                          <p:spTgt spid="34887"/>
                                        </p:tgtEl>
                                        <p:attrNameLst>
                                          <p:attrName>ppt_x</p:attrName>
                                        </p:attrNameLst>
                                      </p:cBhvr>
                                      <p:tavLst>
                                        <p:tav tm="0">
                                          <p:val>
                                            <p:strVal val="1+#ppt_w/2"/>
                                          </p:val>
                                        </p:tav>
                                        <p:tav tm="100000">
                                          <p:val>
                                            <p:strVal val="#ppt_x"/>
                                          </p:val>
                                        </p:tav>
                                      </p:tavLst>
                                    </p:anim>
                                    <p:anim calcmode="lin" valueType="num">
                                      <p:cBhvr additive="base">
                                        <p:cTn id="23" dur="500" fill="hold"/>
                                        <p:tgtEl>
                                          <p:spTgt spid="34887"/>
                                        </p:tgtEl>
                                        <p:attrNameLst>
                                          <p:attrName>ppt_y</p:attrName>
                                        </p:attrNameLst>
                                      </p:cBhvr>
                                      <p:tavLst>
                                        <p:tav tm="0">
                                          <p:val>
                                            <p:strVal val="0-#ppt_h/2"/>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2" presetClass="entr" presetSubtype="8" fill="hold" grpId="0" nodeType="clickEffect">
                                  <p:stCondLst>
                                    <p:cond delay="0"/>
                                  </p:stCondLst>
                                  <p:childTnLst>
                                    <p:set>
                                      <p:cBhvr>
                                        <p:cTn id="27" dur="1" fill="hold">
                                          <p:stCondLst>
                                            <p:cond delay="0"/>
                                          </p:stCondLst>
                                        </p:cTn>
                                        <p:tgtEl>
                                          <p:spTgt spid="34819">
                                            <p:txEl>
                                              <p:pRg st="0" end="0"/>
                                            </p:txEl>
                                          </p:spTgt>
                                        </p:tgtEl>
                                        <p:attrNameLst>
                                          <p:attrName>style.visibility</p:attrName>
                                        </p:attrNameLst>
                                      </p:cBhvr>
                                      <p:to>
                                        <p:strVal val="visible"/>
                                      </p:to>
                                    </p:set>
                                    <p:anim calcmode="lin" valueType="num">
                                      <p:cBhvr additive="base">
                                        <p:cTn id="28" dur="500" fill="hold"/>
                                        <p:tgtEl>
                                          <p:spTgt spid="34819">
                                            <p:txEl>
                                              <p:pRg st="0" end="0"/>
                                            </p:txEl>
                                          </p:spTgt>
                                        </p:tgtEl>
                                        <p:attrNameLst>
                                          <p:attrName>ppt_x</p:attrName>
                                        </p:attrNameLst>
                                      </p:cBhvr>
                                      <p:tavLst>
                                        <p:tav tm="0">
                                          <p:val>
                                            <p:strVal val="0-#ppt_w/2"/>
                                          </p:val>
                                        </p:tav>
                                        <p:tav tm="100000">
                                          <p:val>
                                            <p:strVal val="#ppt_x"/>
                                          </p:val>
                                        </p:tav>
                                      </p:tavLst>
                                    </p:anim>
                                    <p:anim calcmode="lin" valueType="num">
                                      <p:cBhvr additive="base">
                                        <p:cTn id="29" dur="500" fill="hold"/>
                                        <p:tgtEl>
                                          <p:spTgt spid="34819">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30" fill="hold" nodeType="clickPar">
                      <p:stCondLst>
                        <p:cond delay="indefinite"/>
                      </p:stCondLst>
                      <p:childTnLst>
                        <p:par>
                          <p:cTn id="31" fill="hold" nodeType="withGroup">
                            <p:stCondLst>
                              <p:cond delay="0"/>
                            </p:stCondLst>
                            <p:childTnLst>
                              <p:par>
                                <p:cTn id="32" presetID="2" presetClass="entr" presetSubtype="8" fill="hold" grpId="0" nodeType="clickEffect">
                                  <p:stCondLst>
                                    <p:cond delay="0"/>
                                  </p:stCondLst>
                                  <p:childTnLst>
                                    <p:set>
                                      <p:cBhvr>
                                        <p:cTn id="33" dur="1" fill="hold">
                                          <p:stCondLst>
                                            <p:cond delay="0"/>
                                          </p:stCondLst>
                                        </p:cTn>
                                        <p:tgtEl>
                                          <p:spTgt spid="34819">
                                            <p:txEl>
                                              <p:pRg st="3" end="3"/>
                                            </p:txEl>
                                          </p:spTgt>
                                        </p:tgtEl>
                                        <p:attrNameLst>
                                          <p:attrName>style.visibility</p:attrName>
                                        </p:attrNameLst>
                                      </p:cBhvr>
                                      <p:to>
                                        <p:strVal val="visible"/>
                                      </p:to>
                                    </p:set>
                                    <p:anim calcmode="lin" valueType="num">
                                      <p:cBhvr additive="base">
                                        <p:cTn id="34" dur="500" fill="hold"/>
                                        <p:tgtEl>
                                          <p:spTgt spid="34819">
                                            <p:txEl>
                                              <p:pRg st="3" end="3"/>
                                            </p:txEl>
                                          </p:spTgt>
                                        </p:tgtEl>
                                        <p:attrNameLst>
                                          <p:attrName>ppt_x</p:attrName>
                                        </p:attrNameLst>
                                      </p:cBhvr>
                                      <p:tavLst>
                                        <p:tav tm="0">
                                          <p:val>
                                            <p:strVal val="0-#ppt_w/2"/>
                                          </p:val>
                                        </p:tav>
                                        <p:tav tm="100000">
                                          <p:val>
                                            <p:strVal val="#ppt_x"/>
                                          </p:val>
                                        </p:tav>
                                      </p:tavLst>
                                    </p:anim>
                                    <p:anim calcmode="lin" valueType="num">
                                      <p:cBhvr additive="base">
                                        <p:cTn id="35" dur="500" fill="hold"/>
                                        <p:tgtEl>
                                          <p:spTgt spid="34819">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19" grpId="0" build="p" autoUpdateAnimBg="0"/>
      <p:bldP spid="34895" grpId="0" animBg="1"/>
      <p:bldP spid="34911" grpId="0" animBg="1"/>
      <p:bldP spid="34879" grpId="0" animBg="1"/>
      <p:bldP spid="34887" grpId="0" animBg="1"/>
    </p:bldLst>
  </p:timing>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317500" y="52388"/>
            <a:ext cx="8637588" cy="1431925"/>
          </a:xfrm>
        </p:spPr>
        <p:txBody>
          <a:bodyPr/>
          <a:lstStyle/>
          <a:p>
            <a:pPr eaLnBrk="1" hangingPunct="1"/>
            <a:r>
              <a:rPr lang="en-US" smtClean="0"/>
              <a:t>Laws about </a:t>
            </a:r>
            <a:br>
              <a:rPr lang="en-US" smtClean="0"/>
            </a:br>
            <a:r>
              <a:rPr lang="en-US" smtClean="0"/>
              <a:t>nuisance or harassment.</a:t>
            </a:r>
          </a:p>
        </p:txBody>
      </p:sp>
      <p:sp>
        <p:nvSpPr>
          <p:cNvPr id="23555" name="Rectangle 3"/>
          <p:cNvSpPr>
            <a:spLocks noGrp="1" noChangeArrowheads="1"/>
          </p:cNvSpPr>
          <p:nvPr>
            <p:ph type="body" idx="1"/>
          </p:nvPr>
        </p:nvSpPr>
        <p:spPr/>
        <p:txBody>
          <a:bodyPr/>
          <a:lstStyle/>
          <a:p>
            <a:pPr eaLnBrk="1" hangingPunct="1">
              <a:lnSpc>
                <a:spcPct val="90000"/>
              </a:lnSpc>
              <a:buFont typeface="Wingdings" pitchFamily="2" charset="2"/>
              <a:buNone/>
            </a:pPr>
            <a:r>
              <a:rPr lang="en-US" smtClean="0"/>
              <a:t>	It doesn’t matter if your intention was to be funny, or friendly, or something else. If the person you contact through the Internet is uncomfortable, </a:t>
            </a:r>
          </a:p>
          <a:p>
            <a:pPr eaLnBrk="1" hangingPunct="1">
              <a:lnSpc>
                <a:spcPct val="90000"/>
              </a:lnSpc>
              <a:buFont typeface="Wingdings" pitchFamily="2" charset="2"/>
              <a:buNone/>
            </a:pPr>
            <a:r>
              <a:rPr lang="en-US" smtClean="0"/>
              <a:t>	</a:t>
            </a:r>
          </a:p>
          <a:p>
            <a:pPr eaLnBrk="1" hangingPunct="1">
              <a:lnSpc>
                <a:spcPct val="90000"/>
              </a:lnSpc>
              <a:buFont typeface="Wingdings" pitchFamily="2" charset="2"/>
              <a:buNone/>
            </a:pPr>
            <a:r>
              <a:rPr lang="en-US" smtClean="0"/>
              <a:t>	</a:t>
            </a:r>
          </a:p>
          <a:p>
            <a:pPr eaLnBrk="1" hangingPunct="1">
              <a:lnSpc>
                <a:spcPct val="90000"/>
              </a:lnSpc>
              <a:buFont typeface="Wingdings" pitchFamily="2" charset="2"/>
              <a:buNone/>
            </a:pPr>
            <a:r>
              <a:rPr lang="en-US" smtClean="0"/>
              <a:t>	</a:t>
            </a:r>
          </a:p>
          <a:p>
            <a:pPr eaLnBrk="1" hangingPunct="1">
              <a:lnSpc>
                <a:spcPct val="90000"/>
              </a:lnSpc>
              <a:buFont typeface="Wingdings" pitchFamily="2" charset="2"/>
              <a:buNone/>
            </a:pPr>
            <a:r>
              <a:rPr lang="en-US" smtClean="0"/>
              <a:t>	Or it’s illegal.</a:t>
            </a:r>
          </a:p>
        </p:txBody>
      </p:sp>
      <p:sp>
        <p:nvSpPr>
          <p:cNvPr id="23557" name="WordArt 5"/>
          <p:cNvSpPr>
            <a:spLocks noChangeArrowheads="1" noChangeShapeType="1" noTextEdit="1"/>
          </p:cNvSpPr>
          <p:nvPr/>
        </p:nvSpPr>
        <p:spPr bwMode="auto">
          <a:xfrm>
            <a:off x="762000" y="4114800"/>
            <a:ext cx="2438400" cy="914400"/>
          </a:xfrm>
          <a:prstGeom prst="rect">
            <a:avLst/>
          </a:prstGeom>
        </p:spPr>
        <p:txBody>
          <a:bodyPr wrap="none" fromWordArt="1">
            <a:prstTxWarp prst="textPlain">
              <a:avLst>
                <a:gd name="adj" fmla="val 50000"/>
              </a:avLst>
            </a:prstTxWarp>
          </a:bodyPr>
          <a:lstStyle/>
          <a:p>
            <a:pPr algn="ctr"/>
            <a:r>
              <a:rPr lang="en-US" sz="3600" kern="10">
                <a:ln w="9525">
                  <a:solidFill>
                    <a:srgbClr val="000000"/>
                  </a:solidFill>
                  <a:round/>
                  <a:headEnd/>
                  <a:tailEnd/>
                </a:ln>
                <a:solidFill>
                  <a:srgbClr val="FF0000"/>
                </a:solidFill>
                <a:latin typeface="Arial Black"/>
              </a:rPr>
              <a:t>STOP!</a:t>
            </a:r>
          </a:p>
        </p:txBody>
      </p:sp>
      <p:sp>
        <p:nvSpPr>
          <p:cNvPr id="2" name="Slide Number Placeholder 1"/>
          <p:cNvSpPr>
            <a:spLocks noGrp="1"/>
          </p:cNvSpPr>
          <p:nvPr>
            <p:ph type="sldNum" sz="quarter" idx="12"/>
          </p:nvPr>
        </p:nvSpPr>
        <p:spPr/>
        <p:txBody>
          <a:bodyPr/>
          <a:lstStyle/>
          <a:p>
            <a:pPr>
              <a:defRPr/>
            </a:pPr>
            <a:fld id="{0457D2D8-927D-496E-9A45-AF42F8723685}" type="slidenum">
              <a:rPr lang="en-US"/>
              <a:pPr>
                <a:defRPr/>
              </a:pPr>
              <a:t>28</a:t>
            </a:fld>
            <a:endParaRPr lang="en-US"/>
          </a:p>
        </p:txBody>
      </p:sp>
    </p:spTree>
  </p:cSld>
  <p:clrMapOvr>
    <a:masterClrMapping/>
  </p:clrMapOvr>
  <p:transition spd="med">
    <p:rand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23557"/>
                                        </p:tgtEl>
                                        <p:attrNameLst>
                                          <p:attrName>style.visibility</p:attrName>
                                        </p:attrNameLst>
                                      </p:cBhvr>
                                      <p:to>
                                        <p:strVal val="visible"/>
                                      </p:to>
                                    </p:set>
                                    <p:anim calcmode="lin" valueType="num">
                                      <p:cBhvr additive="base">
                                        <p:cTn id="7" dur="500" fill="hold"/>
                                        <p:tgtEl>
                                          <p:spTgt spid="23557"/>
                                        </p:tgtEl>
                                        <p:attrNameLst>
                                          <p:attrName>ppt_x</p:attrName>
                                        </p:attrNameLst>
                                      </p:cBhvr>
                                      <p:tavLst>
                                        <p:tav tm="0">
                                          <p:val>
                                            <p:strVal val="1+#ppt_w/2"/>
                                          </p:val>
                                        </p:tav>
                                        <p:tav tm="100000">
                                          <p:val>
                                            <p:strVal val="#ppt_x"/>
                                          </p:val>
                                        </p:tav>
                                      </p:tavLst>
                                    </p:anim>
                                    <p:anim calcmode="lin" valueType="num">
                                      <p:cBhvr additive="base">
                                        <p:cTn id="8" dur="500" fill="hold"/>
                                        <p:tgtEl>
                                          <p:spTgt spid="2355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7"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317500" y="52388"/>
            <a:ext cx="8637588" cy="1431925"/>
          </a:xfrm>
        </p:spPr>
        <p:txBody>
          <a:bodyPr/>
          <a:lstStyle/>
          <a:p>
            <a:pPr eaLnBrk="1" hangingPunct="1"/>
            <a:r>
              <a:rPr lang="en-US" smtClean="0"/>
              <a:t>Laws concerning</a:t>
            </a:r>
            <a:br>
              <a:rPr lang="en-US" smtClean="0"/>
            </a:br>
            <a:r>
              <a:rPr lang="en-US" smtClean="0"/>
              <a:t>fraud or plagiarism.</a:t>
            </a:r>
          </a:p>
        </p:txBody>
      </p:sp>
      <p:sp>
        <p:nvSpPr>
          <p:cNvPr id="24579" name="Rectangle 3"/>
          <p:cNvSpPr>
            <a:spLocks noGrp="1" noChangeArrowheads="1"/>
          </p:cNvSpPr>
          <p:nvPr>
            <p:ph type="body" idx="1"/>
          </p:nvPr>
        </p:nvSpPr>
        <p:spPr/>
        <p:txBody>
          <a:bodyPr/>
          <a:lstStyle/>
          <a:p>
            <a:pPr eaLnBrk="1" hangingPunct="1">
              <a:buFont typeface="Wingdings" pitchFamily="2" charset="2"/>
              <a:buNone/>
            </a:pPr>
            <a:r>
              <a:rPr lang="en-US" smtClean="0"/>
              <a:t>	Individuals who create “intellectual property” have the right to receive credit</a:t>
            </a:r>
          </a:p>
          <a:p>
            <a:pPr eaLnBrk="1" hangingPunct="1">
              <a:buFont typeface="Wingdings" pitchFamily="2" charset="2"/>
              <a:buNone/>
            </a:pPr>
            <a:endParaRPr lang="en-US" smtClean="0"/>
          </a:p>
          <a:p>
            <a:pPr eaLnBrk="1" hangingPunct="1">
              <a:buFont typeface="Wingdings" pitchFamily="2" charset="2"/>
              <a:buNone/>
            </a:pPr>
            <a:r>
              <a:rPr lang="en-US" smtClean="0"/>
              <a:t>	Owners of recorded works deserve to be protected from the incorrect use of their creations</a:t>
            </a:r>
          </a:p>
          <a:p>
            <a:pPr eaLnBrk="1" hangingPunct="1">
              <a:buFont typeface="Wingdings" pitchFamily="2" charset="2"/>
              <a:buNone/>
            </a:pPr>
            <a:endParaRPr lang="en-US" smtClean="0"/>
          </a:p>
        </p:txBody>
      </p:sp>
      <p:sp>
        <p:nvSpPr>
          <p:cNvPr id="2" name="Slide Number Placeholder 1"/>
          <p:cNvSpPr>
            <a:spLocks noGrp="1"/>
          </p:cNvSpPr>
          <p:nvPr>
            <p:ph type="sldNum" sz="quarter" idx="12"/>
          </p:nvPr>
        </p:nvSpPr>
        <p:spPr/>
        <p:txBody>
          <a:bodyPr/>
          <a:lstStyle/>
          <a:p>
            <a:pPr>
              <a:defRPr/>
            </a:pPr>
            <a:fld id="{A089C906-AF3C-4DED-8D26-5E6A39466074}" type="slidenum">
              <a:rPr lang="en-US"/>
              <a:pPr>
                <a:defRPr/>
              </a:pPr>
              <a:t>29</a:t>
            </a:fld>
            <a:endParaRPr lang="en-US"/>
          </a:p>
        </p:txBody>
      </p:sp>
    </p:spTree>
  </p:cSld>
  <p:clrMapOvr>
    <a:masterClrMapping/>
  </p:clrMapOvr>
  <p:transition spd="med">
    <p:random/>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More Virus Review</a:t>
            </a:r>
            <a:endParaRPr lang="en-US" dirty="0"/>
          </a:p>
        </p:txBody>
      </p:sp>
      <p:sp>
        <p:nvSpPr>
          <p:cNvPr id="3" name="Content Placeholder 2"/>
          <p:cNvSpPr>
            <a:spLocks noGrp="1"/>
          </p:cNvSpPr>
          <p:nvPr>
            <p:ph idx="1"/>
          </p:nvPr>
        </p:nvSpPr>
        <p:spPr/>
        <p:txBody>
          <a:bodyPr/>
          <a:lstStyle/>
          <a:p>
            <a:r>
              <a:rPr lang="en-US" b="1" dirty="0" smtClean="0"/>
              <a:t>E-mail Virus: </a:t>
            </a:r>
            <a:r>
              <a:rPr lang="en-US" dirty="0" smtClean="0"/>
              <a:t>A virus sent through </a:t>
            </a:r>
            <a:r>
              <a:rPr lang="en-US" b="1" dirty="0" smtClean="0"/>
              <a:t>e-mail</a:t>
            </a:r>
          </a:p>
          <a:p>
            <a:pPr lvl="1"/>
            <a:r>
              <a:rPr lang="en-US" dirty="0" smtClean="0"/>
              <a:t>Sometimes goes off just by opening e-mail</a:t>
            </a:r>
          </a:p>
          <a:p>
            <a:pPr lvl="1"/>
            <a:r>
              <a:rPr lang="en-US" dirty="0" smtClean="0"/>
              <a:t>Others go off by opening attachments</a:t>
            </a:r>
          </a:p>
          <a:p>
            <a:pPr lvl="1"/>
            <a:endParaRPr lang="en-US" dirty="0"/>
          </a:p>
          <a:p>
            <a:r>
              <a:rPr lang="en-US" b="1" dirty="0" smtClean="0"/>
              <a:t>Trojan Horse: </a:t>
            </a:r>
            <a:r>
              <a:rPr lang="en-US" dirty="0" smtClean="0"/>
              <a:t>A bad program that is disguised as something good</a:t>
            </a:r>
            <a:endParaRPr lang="en-US" b="1" dirty="0" smtClean="0"/>
          </a:p>
        </p:txBody>
      </p:sp>
      <p:sp>
        <p:nvSpPr>
          <p:cNvPr id="4" name="Slide Number Placeholder 3"/>
          <p:cNvSpPr>
            <a:spLocks noGrp="1"/>
          </p:cNvSpPr>
          <p:nvPr>
            <p:ph type="sldNum" sz="quarter" idx="12"/>
          </p:nvPr>
        </p:nvSpPr>
        <p:spPr/>
        <p:txBody>
          <a:bodyPr/>
          <a:lstStyle/>
          <a:p>
            <a:pPr>
              <a:defRPr/>
            </a:pPr>
            <a:fld id="{6CCCD228-8A13-4C98-B121-FCC11A2DCA90}" type="slidenum">
              <a:rPr lang="en-US" smtClean="0"/>
              <a:pPr>
                <a:defRPr/>
              </a:pPr>
              <a:t>3</a:t>
            </a:fld>
            <a:endParaRPr lang="en-US"/>
          </a:p>
        </p:txBody>
      </p:sp>
    </p:spTree>
    <p:extLst>
      <p:ext uri="{BB962C8B-B14F-4D97-AF65-F5344CB8AC3E}">
        <p14:creationId xmlns:p14="http://schemas.microsoft.com/office/powerpoint/2010/main" val="1651234766"/>
      </p:ext>
    </p:extLst>
  </p:cSld>
  <p:clrMapOvr>
    <a:masterClrMapping/>
  </p:clrMapOvr>
  <p:transition spd="med">
    <p:random/>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63" name="Rectangle 3"/>
          <p:cNvSpPr>
            <a:spLocks noGrp="1" noChangeArrowheads="1"/>
          </p:cNvSpPr>
          <p:nvPr>
            <p:ph type="body" idx="1"/>
          </p:nvPr>
        </p:nvSpPr>
        <p:spPr/>
        <p:txBody>
          <a:bodyPr/>
          <a:lstStyle/>
          <a:p>
            <a:pPr eaLnBrk="1" hangingPunct="1">
              <a:buFont typeface="Wingdings" pitchFamily="2" charset="2"/>
              <a:buNone/>
            </a:pPr>
            <a:r>
              <a:rPr lang="en-US" sz="2800" smtClean="0"/>
              <a:t>	Be sure to give credit where credit is due. </a:t>
            </a:r>
          </a:p>
          <a:p>
            <a:pPr eaLnBrk="1" hangingPunct="1">
              <a:buFont typeface="Wingdings" pitchFamily="2" charset="2"/>
              <a:buNone/>
            </a:pPr>
            <a:endParaRPr lang="en-US" sz="2800" smtClean="0"/>
          </a:p>
          <a:p>
            <a:pPr eaLnBrk="1" hangingPunct="1">
              <a:buFont typeface="Wingdings" pitchFamily="2" charset="2"/>
              <a:buNone/>
            </a:pPr>
            <a:r>
              <a:rPr lang="en-US" sz="2800" smtClean="0"/>
              <a:t>	Cite borrowed material with textual citations and a references slide using an accepted format.</a:t>
            </a:r>
          </a:p>
          <a:p>
            <a:pPr eaLnBrk="1" hangingPunct="1">
              <a:buFont typeface="Wingdings" pitchFamily="2" charset="2"/>
              <a:buNone/>
            </a:pPr>
            <a:endParaRPr lang="en-US" sz="2800" smtClean="0"/>
          </a:p>
          <a:p>
            <a:pPr eaLnBrk="1" hangingPunct="1">
              <a:buFont typeface="Wingdings" pitchFamily="2" charset="2"/>
              <a:buNone/>
            </a:pPr>
            <a:r>
              <a:rPr lang="en-US" sz="2800" smtClean="0"/>
              <a:t>	Use material in a way that preserves the meaning and context intended by the author</a:t>
            </a:r>
          </a:p>
          <a:p>
            <a:pPr eaLnBrk="1" hangingPunct="1">
              <a:buFont typeface="Wingdings" pitchFamily="2" charset="2"/>
              <a:buNone/>
            </a:pPr>
            <a:endParaRPr lang="en-US" sz="2800" smtClean="0"/>
          </a:p>
        </p:txBody>
      </p:sp>
      <p:sp>
        <p:nvSpPr>
          <p:cNvPr id="2" name="Slide Number Placeholder 1"/>
          <p:cNvSpPr>
            <a:spLocks noGrp="1"/>
          </p:cNvSpPr>
          <p:nvPr>
            <p:ph type="sldNum" sz="quarter" idx="12"/>
          </p:nvPr>
        </p:nvSpPr>
        <p:spPr/>
        <p:txBody>
          <a:bodyPr/>
          <a:lstStyle/>
          <a:p>
            <a:pPr>
              <a:defRPr/>
            </a:pPr>
            <a:fld id="{7529B326-A5ED-4582-8DE8-E9233C245FFD}" type="slidenum">
              <a:rPr lang="en-US"/>
              <a:pPr>
                <a:defRPr/>
              </a:pPr>
              <a:t>30</a:t>
            </a:fld>
            <a:endParaRPr lang="en-US"/>
          </a:p>
        </p:txBody>
      </p:sp>
    </p:spTree>
  </p:cSld>
  <p:clrMapOvr>
    <a:masterClrMapping/>
  </p:clrMapOvr>
  <p:transition spd="med">
    <p:rand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0963">
                                            <p:txEl>
                                              <p:pRg st="0" end="0"/>
                                            </p:txEl>
                                          </p:spTgt>
                                        </p:tgtEl>
                                        <p:attrNameLst>
                                          <p:attrName>style.visibility</p:attrName>
                                        </p:attrNameLst>
                                      </p:cBhvr>
                                      <p:to>
                                        <p:strVal val="visible"/>
                                      </p:to>
                                    </p:set>
                                    <p:animEffect transition="in" filter="dissolve">
                                      <p:cBhvr>
                                        <p:cTn id="7" dur="500"/>
                                        <p:tgtEl>
                                          <p:spTgt spid="4096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40963">
                                            <p:txEl>
                                              <p:pRg st="2" end="2"/>
                                            </p:txEl>
                                          </p:spTgt>
                                        </p:tgtEl>
                                        <p:attrNameLst>
                                          <p:attrName>style.visibility</p:attrName>
                                        </p:attrNameLst>
                                      </p:cBhvr>
                                      <p:to>
                                        <p:strVal val="visible"/>
                                      </p:to>
                                    </p:set>
                                    <p:animEffect transition="in" filter="dissolve">
                                      <p:cBhvr>
                                        <p:cTn id="12" dur="500"/>
                                        <p:tgtEl>
                                          <p:spTgt spid="40963">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40963">
                                            <p:txEl>
                                              <p:pRg st="4" end="4"/>
                                            </p:txEl>
                                          </p:spTgt>
                                        </p:tgtEl>
                                        <p:attrNameLst>
                                          <p:attrName>style.visibility</p:attrName>
                                        </p:attrNameLst>
                                      </p:cBhvr>
                                      <p:to>
                                        <p:strVal val="visible"/>
                                      </p:to>
                                    </p:set>
                                    <p:animEffect transition="in" filter="dissolve">
                                      <p:cBhvr>
                                        <p:cTn id="17" dur="500"/>
                                        <p:tgtEl>
                                          <p:spTgt spid="4096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63" grpId="0" build="p" bldLvl="3" autoUpdateAnimBg="0"/>
    </p:bldLst>
  </p:timing>
</p:sld>
</file>

<file path=ppt/slides/slide3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eaLnBrk="1" hangingPunct="1"/>
            <a:r>
              <a:rPr lang="en-US" smtClean="0"/>
              <a:t>Laws about vandalism.</a:t>
            </a:r>
          </a:p>
        </p:txBody>
      </p:sp>
      <p:sp>
        <p:nvSpPr>
          <p:cNvPr id="44035" name="Rectangle 3"/>
          <p:cNvSpPr>
            <a:spLocks noGrp="1" noChangeArrowheads="1"/>
          </p:cNvSpPr>
          <p:nvPr>
            <p:ph type="body" idx="1"/>
          </p:nvPr>
        </p:nvSpPr>
        <p:spPr/>
        <p:txBody>
          <a:bodyPr/>
          <a:lstStyle/>
          <a:p>
            <a:pPr eaLnBrk="1" hangingPunct="1">
              <a:buFont typeface="Wingdings" pitchFamily="2" charset="2"/>
              <a:buNone/>
            </a:pPr>
            <a:r>
              <a:rPr lang="en-US" smtClean="0"/>
              <a:t>	Attempts to harm or destroy data or hardware of another user, agency, or network can be prosecuted to the full extent of the law.</a:t>
            </a:r>
          </a:p>
        </p:txBody>
      </p:sp>
      <p:sp>
        <p:nvSpPr>
          <p:cNvPr id="2" name="Slide Number Placeholder 1"/>
          <p:cNvSpPr>
            <a:spLocks noGrp="1"/>
          </p:cNvSpPr>
          <p:nvPr>
            <p:ph type="sldNum" sz="quarter" idx="12"/>
          </p:nvPr>
        </p:nvSpPr>
        <p:spPr/>
        <p:txBody>
          <a:bodyPr/>
          <a:lstStyle/>
          <a:p>
            <a:pPr>
              <a:defRPr/>
            </a:pPr>
            <a:fld id="{7959619D-DCB5-4958-8B4C-E93B94660FA3}" type="slidenum">
              <a:rPr lang="en-US"/>
              <a:pPr>
                <a:defRPr/>
              </a:pPr>
              <a:t>31</a:t>
            </a:fld>
            <a:endParaRPr lang="en-US"/>
          </a:p>
        </p:txBody>
      </p:sp>
    </p:spTree>
  </p:cSld>
  <p:clrMapOvr>
    <a:masterClrMapping/>
  </p:clrMapOvr>
  <p:transition spd="med">
    <p:rand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7" presetClass="entr" presetSubtype="10" fill="hold" grpId="0" nodeType="clickEffect">
                                  <p:stCondLst>
                                    <p:cond delay="0"/>
                                  </p:stCondLst>
                                  <p:childTnLst>
                                    <p:set>
                                      <p:cBhvr>
                                        <p:cTn id="6" dur="1" fill="hold">
                                          <p:stCondLst>
                                            <p:cond delay="0"/>
                                          </p:stCondLst>
                                        </p:cTn>
                                        <p:tgtEl>
                                          <p:spTgt spid="44035">
                                            <p:txEl>
                                              <p:pRg st="0" end="0"/>
                                            </p:txEl>
                                          </p:spTgt>
                                        </p:tgtEl>
                                        <p:attrNameLst>
                                          <p:attrName>style.visibility</p:attrName>
                                        </p:attrNameLst>
                                      </p:cBhvr>
                                      <p:to>
                                        <p:strVal val="visible"/>
                                      </p:to>
                                    </p:set>
                                    <p:anim calcmode="lin" valueType="num">
                                      <p:cBhvr>
                                        <p:cTn id="7" dur="500" fill="hold"/>
                                        <p:tgtEl>
                                          <p:spTgt spid="4403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44035">
                                            <p:txEl>
                                              <p:pRg st="0" end="0"/>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5" grpId="0" build="p" autoUpdateAnimBg="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pPr eaLnBrk="1" hangingPunct="1"/>
            <a:r>
              <a:rPr lang="en-US" smtClean="0"/>
              <a:t>Laws about privacy.</a:t>
            </a:r>
          </a:p>
        </p:txBody>
      </p:sp>
      <p:sp>
        <p:nvSpPr>
          <p:cNvPr id="27651" name="Rectangle 3"/>
          <p:cNvSpPr>
            <a:spLocks noGrp="1" noChangeArrowheads="1"/>
          </p:cNvSpPr>
          <p:nvPr>
            <p:ph type="body" idx="1"/>
          </p:nvPr>
        </p:nvSpPr>
        <p:spPr/>
        <p:txBody>
          <a:bodyPr/>
          <a:lstStyle/>
          <a:p>
            <a:pPr eaLnBrk="1" hangingPunct="1">
              <a:buFont typeface="Wingdings" pitchFamily="2" charset="2"/>
              <a:buNone/>
            </a:pPr>
            <a:r>
              <a:rPr lang="en-US" smtClean="0"/>
              <a:t>	Private information cannot be legally used without permission from its owner. Information is owned by the person it describes.</a:t>
            </a:r>
          </a:p>
          <a:p>
            <a:pPr eaLnBrk="1" hangingPunct="1">
              <a:buFont typeface="Wingdings" pitchFamily="2" charset="2"/>
              <a:buNone/>
            </a:pPr>
            <a:endParaRPr lang="en-US" smtClean="0"/>
          </a:p>
          <a:p>
            <a:pPr eaLnBrk="1" hangingPunct="1">
              <a:buFont typeface="Wingdings" pitchFamily="2" charset="2"/>
              <a:buNone/>
            </a:pPr>
            <a:r>
              <a:rPr lang="en-US" smtClean="0"/>
              <a:t>	Medical records and school grades are protected by privacy laws. </a:t>
            </a:r>
          </a:p>
        </p:txBody>
      </p:sp>
      <p:sp>
        <p:nvSpPr>
          <p:cNvPr id="2" name="Slide Number Placeholder 1"/>
          <p:cNvSpPr>
            <a:spLocks noGrp="1"/>
          </p:cNvSpPr>
          <p:nvPr>
            <p:ph type="sldNum" sz="quarter" idx="12"/>
          </p:nvPr>
        </p:nvSpPr>
        <p:spPr/>
        <p:txBody>
          <a:bodyPr/>
          <a:lstStyle/>
          <a:p>
            <a:pPr>
              <a:defRPr/>
            </a:pPr>
            <a:fld id="{508BCB29-3582-4DC5-B473-57E58EB7DB9C}" type="slidenum">
              <a:rPr lang="en-US"/>
              <a:pPr>
                <a:defRPr/>
              </a:pPr>
              <a:t>32</a:t>
            </a:fld>
            <a:endParaRPr lang="en-US"/>
          </a:p>
        </p:txBody>
      </p:sp>
    </p:spTree>
  </p:cSld>
  <p:clrMapOvr>
    <a:masterClrMapping/>
  </p:clrMapOvr>
  <p:transition spd="med">
    <p:random/>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3"/>
          <p:cNvSpPr>
            <a:spLocks noGrp="1" noChangeArrowheads="1"/>
          </p:cNvSpPr>
          <p:nvPr>
            <p:ph type="body" idx="1"/>
          </p:nvPr>
        </p:nvSpPr>
        <p:spPr/>
        <p:txBody>
          <a:bodyPr/>
          <a:lstStyle/>
          <a:p>
            <a:pPr eaLnBrk="1" hangingPunct="1">
              <a:buFont typeface="Wingdings" pitchFamily="2" charset="2"/>
              <a:buNone/>
            </a:pPr>
            <a:r>
              <a:rPr lang="en-US" sz="2400" smtClean="0"/>
              <a:t>	</a:t>
            </a:r>
            <a:r>
              <a:rPr lang="en-US" sz="2800" smtClean="0"/>
              <a:t>Other categories of personal information have become more public in recent years. Courts have not set a consistent precedent to preserve the privacy of your</a:t>
            </a:r>
            <a:r>
              <a:rPr lang="en-US" sz="2800" smtClean="0">
                <a:solidFill>
                  <a:srgbClr val="00FF00"/>
                </a:solidFill>
              </a:rPr>
              <a:t> </a:t>
            </a:r>
            <a:r>
              <a:rPr lang="en-US" sz="2800" smtClean="0">
                <a:solidFill>
                  <a:srgbClr val="FFFF00"/>
                </a:solidFill>
              </a:rPr>
              <a:t>full name</a:t>
            </a:r>
            <a:r>
              <a:rPr lang="en-US" sz="2800" smtClean="0"/>
              <a:t>, </a:t>
            </a:r>
            <a:r>
              <a:rPr lang="en-US" sz="2800" smtClean="0">
                <a:solidFill>
                  <a:srgbClr val="00FF00"/>
                </a:solidFill>
              </a:rPr>
              <a:t>address</a:t>
            </a:r>
            <a:r>
              <a:rPr lang="en-US" sz="2800" smtClean="0"/>
              <a:t>,  </a:t>
            </a:r>
            <a:r>
              <a:rPr lang="en-US" sz="2800" smtClean="0">
                <a:solidFill>
                  <a:srgbClr val="FF9900"/>
                </a:solidFill>
              </a:rPr>
              <a:t>telephone numbers</a:t>
            </a:r>
            <a:r>
              <a:rPr lang="en-US" sz="2800" smtClean="0"/>
              <a:t>, </a:t>
            </a:r>
            <a:r>
              <a:rPr lang="en-US" sz="2800" smtClean="0">
                <a:solidFill>
                  <a:srgbClr val="FF0000"/>
                </a:solidFill>
              </a:rPr>
              <a:t>debts you owe</a:t>
            </a:r>
            <a:r>
              <a:rPr lang="en-US" sz="2800" smtClean="0"/>
              <a:t>, </a:t>
            </a:r>
            <a:r>
              <a:rPr lang="en-US" sz="2800" smtClean="0">
                <a:solidFill>
                  <a:srgbClr val="FFFF00"/>
                </a:solidFill>
              </a:rPr>
              <a:t>court judgments against you</a:t>
            </a:r>
            <a:r>
              <a:rPr lang="en-US" sz="2800" smtClean="0"/>
              <a:t>, </a:t>
            </a:r>
            <a:r>
              <a:rPr lang="en-US" sz="2800" smtClean="0">
                <a:solidFill>
                  <a:srgbClr val="00FF00"/>
                </a:solidFill>
              </a:rPr>
              <a:t>courses you’ve taken</a:t>
            </a:r>
            <a:r>
              <a:rPr lang="en-US" sz="2800" smtClean="0"/>
              <a:t>, and </a:t>
            </a:r>
            <a:r>
              <a:rPr lang="en-US" sz="2800" smtClean="0">
                <a:solidFill>
                  <a:srgbClr val="FF9900"/>
                </a:solidFill>
              </a:rPr>
              <a:t>police actions </a:t>
            </a:r>
            <a:r>
              <a:rPr lang="en-US" sz="2800" smtClean="0">
                <a:solidFill>
                  <a:srgbClr val="FF0000"/>
                </a:solidFill>
              </a:rPr>
              <a:t>relating to you</a:t>
            </a:r>
            <a:r>
              <a:rPr lang="en-US" sz="2800" smtClean="0"/>
              <a:t>. </a:t>
            </a:r>
          </a:p>
          <a:p>
            <a:pPr eaLnBrk="1" hangingPunct="1">
              <a:buFont typeface="Wingdings" pitchFamily="2" charset="2"/>
              <a:buNone/>
            </a:pPr>
            <a:endParaRPr lang="en-US" sz="2800" smtClean="0"/>
          </a:p>
          <a:p>
            <a:pPr eaLnBrk="1" hangingPunct="1">
              <a:buFont typeface="Wingdings" pitchFamily="2" charset="2"/>
              <a:buNone/>
            </a:pPr>
            <a:r>
              <a:rPr lang="en-US" sz="2400" smtClean="0"/>
              <a:t>	</a:t>
            </a:r>
          </a:p>
        </p:txBody>
      </p:sp>
      <p:sp>
        <p:nvSpPr>
          <p:cNvPr id="2" name="Slide Number Placeholder 1"/>
          <p:cNvSpPr>
            <a:spLocks noGrp="1"/>
          </p:cNvSpPr>
          <p:nvPr>
            <p:ph type="sldNum" sz="quarter" idx="12"/>
          </p:nvPr>
        </p:nvSpPr>
        <p:spPr/>
        <p:txBody>
          <a:bodyPr/>
          <a:lstStyle/>
          <a:p>
            <a:pPr>
              <a:defRPr/>
            </a:pPr>
            <a:fld id="{0981ADF8-21DA-4771-9B74-E4F6FD686B72}" type="slidenum">
              <a:rPr lang="en-US"/>
              <a:pPr>
                <a:defRPr/>
              </a:pPr>
              <a:t>33</a:t>
            </a:fld>
            <a:endParaRPr lang="en-US"/>
          </a:p>
        </p:txBody>
      </p:sp>
    </p:spTree>
  </p:cSld>
  <p:clrMapOvr>
    <a:masterClrMapping/>
  </p:clrMapOvr>
  <p:transition spd="med">
    <p:random/>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3"/>
          <p:cNvSpPr>
            <a:spLocks noGrp="1" noChangeArrowheads="1"/>
          </p:cNvSpPr>
          <p:nvPr>
            <p:ph type="body" idx="1"/>
          </p:nvPr>
        </p:nvSpPr>
        <p:spPr>
          <a:xfrm>
            <a:off x="328613" y="1941513"/>
            <a:ext cx="8208962" cy="2249487"/>
          </a:xfrm>
        </p:spPr>
        <p:txBody>
          <a:bodyPr/>
          <a:lstStyle/>
          <a:p>
            <a:pPr eaLnBrk="1" hangingPunct="1">
              <a:buFont typeface="Wingdings" pitchFamily="2" charset="2"/>
              <a:buNone/>
            </a:pPr>
            <a:r>
              <a:rPr lang="en-US" smtClean="0"/>
              <a:t>	Be ethical. </a:t>
            </a:r>
          </a:p>
          <a:p>
            <a:pPr eaLnBrk="1" hangingPunct="1">
              <a:buFont typeface="Wingdings" pitchFamily="2" charset="2"/>
              <a:buNone/>
            </a:pPr>
            <a:endParaRPr lang="en-US" smtClean="0"/>
          </a:p>
          <a:p>
            <a:pPr eaLnBrk="1" hangingPunct="1">
              <a:buFont typeface="Wingdings" pitchFamily="2" charset="2"/>
              <a:buNone/>
            </a:pPr>
            <a:r>
              <a:rPr lang="en-US" smtClean="0"/>
              <a:t>	Don’t share personal information without that person’s permission.</a:t>
            </a:r>
          </a:p>
          <a:p>
            <a:pPr eaLnBrk="1" hangingPunct="1">
              <a:buFont typeface="Wingdings" pitchFamily="2" charset="2"/>
              <a:buNone/>
            </a:pPr>
            <a:endParaRPr lang="en-US" smtClean="0"/>
          </a:p>
        </p:txBody>
      </p:sp>
      <p:sp>
        <p:nvSpPr>
          <p:cNvPr id="2" name="Slide Number Placeholder 1"/>
          <p:cNvSpPr>
            <a:spLocks noGrp="1"/>
          </p:cNvSpPr>
          <p:nvPr>
            <p:ph type="sldNum" sz="quarter" idx="12"/>
          </p:nvPr>
        </p:nvSpPr>
        <p:spPr/>
        <p:txBody>
          <a:bodyPr/>
          <a:lstStyle/>
          <a:p>
            <a:pPr>
              <a:defRPr/>
            </a:pPr>
            <a:fld id="{9D7AA3CD-1F9A-4099-BFF5-20CE3BC4F5FC}" type="slidenum">
              <a:rPr lang="en-US"/>
              <a:pPr>
                <a:defRPr/>
              </a:pPr>
              <a:t>34</a:t>
            </a:fld>
            <a:endParaRPr lang="en-US"/>
          </a:p>
        </p:txBody>
      </p:sp>
    </p:spTree>
  </p:cSld>
  <p:clrMapOvr>
    <a:masterClrMapping/>
  </p:clrMapOvr>
  <p:transition spd="med">
    <p:random/>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3"/>
          <p:cNvSpPr>
            <a:spLocks noGrp="1" noChangeArrowheads="1"/>
          </p:cNvSpPr>
          <p:nvPr>
            <p:ph type="body" idx="1"/>
          </p:nvPr>
        </p:nvSpPr>
        <p:spPr>
          <a:xfrm>
            <a:off x="328613" y="1941513"/>
            <a:ext cx="8208962" cy="1868487"/>
          </a:xfrm>
        </p:spPr>
        <p:txBody>
          <a:bodyPr/>
          <a:lstStyle/>
          <a:p>
            <a:pPr eaLnBrk="1" hangingPunct="1">
              <a:lnSpc>
                <a:spcPct val="90000"/>
              </a:lnSpc>
              <a:buFont typeface="Wingdings" pitchFamily="2" charset="2"/>
              <a:buNone/>
            </a:pPr>
            <a:r>
              <a:rPr lang="en-US" sz="2800" smtClean="0"/>
              <a:t>	</a:t>
            </a:r>
            <a:r>
              <a:rPr lang="en-US" smtClean="0"/>
              <a:t>Always consider ethics, rules, and laws as you choose how to behave when using computers.</a:t>
            </a:r>
          </a:p>
          <a:p>
            <a:pPr eaLnBrk="1" hangingPunct="1">
              <a:lnSpc>
                <a:spcPct val="90000"/>
              </a:lnSpc>
              <a:buFont typeface="Wingdings" pitchFamily="2" charset="2"/>
              <a:buNone/>
            </a:pPr>
            <a:endParaRPr lang="en-US" smtClean="0"/>
          </a:p>
          <a:p>
            <a:pPr eaLnBrk="1" hangingPunct="1">
              <a:lnSpc>
                <a:spcPct val="90000"/>
              </a:lnSpc>
              <a:buFont typeface="Wingdings" pitchFamily="2" charset="2"/>
              <a:buNone/>
            </a:pPr>
            <a:endParaRPr lang="en-US" smtClean="0"/>
          </a:p>
          <a:p>
            <a:pPr eaLnBrk="1" hangingPunct="1">
              <a:lnSpc>
                <a:spcPct val="90000"/>
              </a:lnSpc>
              <a:buFont typeface="Wingdings" pitchFamily="2" charset="2"/>
              <a:buNone/>
            </a:pPr>
            <a:r>
              <a:rPr lang="en-US" sz="2800" smtClean="0"/>
              <a:t>	</a:t>
            </a:r>
          </a:p>
        </p:txBody>
      </p:sp>
      <p:sp>
        <p:nvSpPr>
          <p:cNvPr id="2" name="Slide Number Placeholder 1"/>
          <p:cNvSpPr>
            <a:spLocks noGrp="1"/>
          </p:cNvSpPr>
          <p:nvPr>
            <p:ph type="sldNum" sz="quarter" idx="12"/>
          </p:nvPr>
        </p:nvSpPr>
        <p:spPr/>
        <p:txBody>
          <a:bodyPr/>
          <a:lstStyle/>
          <a:p>
            <a:pPr>
              <a:defRPr/>
            </a:pPr>
            <a:fld id="{99DF7CB5-EF17-45D9-B9B3-0BF7A3240C87}" type="slidenum">
              <a:rPr lang="en-US"/>
              <a:pPr>
                <a:defRPr/>
              </a:pPr>
              <a:t>35</a:t>
            </a:fld>
            <a:endParaRPr lang="en-US"/>
          </a:p>
        </p:txBody>
      </p:sp>
    </p:spTree>
  </p:cSld>
  <p:clrMapOvr>
    <a:masterClrMapping/>
  </p:clrMapOvr>
  <p:transition spd="med">
    <p:random/>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pPr eaLnBrk="1" hangingPunct="1"/>
            <a:r>
              <a:rPr lang="en-US" smtClean="0"/>
              <a:t>References</a:t>
            </a:r>
          </a:p>
        </p:txBody>
      </p:sp>
      <p:sp>
        <p:nvSpPr>
          <p:cNvPr id="31747" name="Rectangle 3"/>
          <p:cNvSpPr>
            <a:spLocks noGrp="1" noChangeArrowheads="1"/>
          </p:cNvSpPr>
          <p:nvPr>
            <p:ph type="body" sz="half" idx="1"/>
          </p:nvPr>
        </p:nvSpPr>
        <p:spPr>
          <a:xfrm>
            <a:off x="328613" y="1941513"/>
            <a:ext cx="8586787" cy="4114800"/>
          </a:xfrm>
        </p:spPr>
        <p:txBody>
          <a:bodyPr/>
          <a:lstStyle/>
          <a:p>
            <a:pPr eaLnBrk="1" hangingPunct="1">
              <a:buFont typeface="Wingdings" pitchFamily="2" charset="2"/>
              <a:buNone/>
            </a:pPr>
            <a:r>
              <a:rPr lang="en-US" smtClean="0"/>
              <a:t>Bower, Kevin W. </a:t>
            </a:r>
            <a:r>
              <a:rPr lang="en-US" i="1" smtClean="0"/>
              <a:t>Ethics and Computing</a:t>
            </a:r>
            <a:r>
              <a:rPr lang="en-US" smtClean="0"/>
              <a:t>. IEEE Computer Society Press, 1996.</a:t>
            </a:r>
          </a:p>
          <a:p>
            <a:pPr eaLnBrk="1" hangingPunct="1">
              <a:buFont typeface="Wingdings" pitchFamily="2" charset="2"/>
              <a:buNone/>
            </a:pPr>
            <a:endParaRPr lang="en-US" smtClean="0"/>
          </a:p>
          <a:p>
            <a:pPr eaLnBrk="1" hangingPunct="1">
              <a:buFont typeface="Wingdings" pitchFamily="2" charset="2"/>
              <a:buNone/>
            </a:pPr>
            <a:r>
              <a:rPr lang="en-US" smtClean="0"/>
              <a:t>Hilton, Dr. Thomas, et. Al. “Ethics Teaching Module.” </a:t>
            </a:r>
            <a:r>
              <a:rPr lang="en-US" smtClean="0">
                <a:hlinkClick r:id="rId2"/>
              </a:rPr>
              <a:t>http://complit.usu.edu/ethics_modules.html</a:t>
            </a:r>
            <a:r>
              <a:rPr lang="en-US" smtClean="0"/>
              <a:t>. (23 Oct. 2002)</a:t>
            </a:r>
          </a:p>
        </p:txBody>
      </p:sp>
      <p:sp>
        <p:nvSpPr>
          <p:cNvPr id="2" name="Slide Number Placeholder 1"/>
          <p:cNvSpPr>
            <a:spLocks noGrp="1"/>
          </p:cNvSpPr>
          <p:nvPr>
            <p:ph type="sldNum" sz="quarter" idx="12"/>
          </p:nvPr>
        </p:nvSpPr>
        <p:spPr/>
        <p:txBody>
          <a:bodyPr/>
          <a:lstStyle/>
          <a:p>
            <a:pPr>
              <a:defRPr/>
            </a:pPr>
            <a:fld id="{DF8D6086-2E1B-4B95-91F6-1096862FEB59}" type="slidenum">
              <a:rPr lang="en-US"/>
              <a:pPr>
                <a:defRPr/>
              </a:pPr>
              <a:t>36</a:t>
            </a:fld>
            <a:endParaRPr lang="en-US"/>
          </a:p>
        </p:txBody>
      </p:sp>
    </p:spTree>
  </p:cSld>
  <p:clrMapOvr>
    <a:masterClrMapping/>
  </p:clrMapOvr>
  <p:transition spd="med">
    <p:random/>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1143000" y="3352800"/>
            <a:ext cx="8637588" cy="762000"/>
          </a:xfrm>
        </p:spPr>
        <p:txBody>
          <a:bodyPr/>
          <a:lstStyle/>
          <a:p>
            <a:pPr eaLnBrk="1" hangingPunct="1"/>
            <a:r>
              <a:rPr lang="en-US" smtClean="0"/>
              <a:t>Prepared by Toni Simmons</a:t>
            </a:r>
          </a:p>
        </p:txBody>
      </p:sp>
      <p:sp>
        <p:nvSpPr>
          <p:cNvPr id="2" name="Slide Number Placeholder 1"/>
          <p:cNvSpPr>
            <a:spLocks noGrp="1"/>
          </p:cNvSpPr>
          <p:nvPr>
            <p:ph type="sldNum" sz="quarter" idx="12"/>
          </p:nvPr>
        </p:nvSpPr>
        <p:spPr/>
        <p:txBody>
          <a:bodyPr/>
          <a:lstStyle/>
          <a:p>
            <a:pPr>
              <a:defRPr/>
            </a:pPr>
            <a:fld id="{8343BD04-0D73-4872-8BD0-30CDC492A82B}" type="slidenum">
              <a:rPr lang="en-US"/>
              <a:pPr>
                <a:defRPr/>
              </a:pPr>
              <a:t>37</a:t>
            </a:fld>
            <a:endParaRPr lang="en-US"/>
          </a:p>
        </p:txBody>
      </p:sp>
    </p:spTree>
  </p:cSld>
  <p:clrMapOvr>
    <a:masterClrMapping/>
  </p:clrMapOvr>
  <p:transition spd="med">
    <p:random/>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a:xfrm>
            <a:off x="506413" y="2363788"/>
            <a:ext cx="8637587" cy="1446212"/>
          </a:xfrm>
        </p:spPr>
        <p:txBody>
          <a:bodyPr/>
          <a:lstStyle/>
          <a:p>
            <a:pPr algn="ctr"/>
            <a:r>
              <a:rPr lang="en-US" smtClean="0"/>
              <a:t>Turn your paper over, there’s more!</a:t>
            </a:r>
          </a:p>
        </p:txBody>
      </p:sp>
      <p:sp>
        <p:nvSpPr>
          <p:cNvPr id="3" name="Slide Number Placeholder 2"/>
          <p:cNvSpPr>
            <a:spLocks noGrp="1"/>
          </p:cNvSpPr>
          <p:nvPr>
            <p:ph type="sldNum" sz="quarter" idx="12"/>
          </p:nvPr>
        </p:nvSpPr>
        <p:spPr/>
        <p:txBody>
          <a:bodyPr/>
          <a:lstStyle/>
          <a:p>
            <a:pPr>
              <a:defRPr/>
            </a:pPr>
            <a:fld id="{BCCA9670-EE0E-43EB-8F0D-5DB7E55DB8DC}" type="slidenum">
              <a:rPr lang="en-US" smtClean="0"/>
              <a:pPr>
                <a:defRPr/>
              </a:pPr>
              <a:t>38</a:t>
            </a:fld>
            <a:endParaRPr lang="en-US"/>
          </a:p>
        </p:txBody>
      </p:sp>
    </p:spTree>
  </p:cSld>
  <p:clrMapOvr>
    <a:masterClrMapping/>
  </p:clrMapOvr>
  <p:transition spd="med">
    <p:random/>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More Virus Review</a:t>
            </a:r>
            <a:endParaRPr lang="en-US" dirty="0"/>
          </a:p>
        </p:txBody>
      </p:sp>
      <p:sp>
        <p:nvSpPr>
          <p:cNvPr id="3" name="Content Placeholder 2"/>
          <p:cNvSpPr>
            <a:spLocks noGrp="1"/>
          </p:cNvSpPr>
          <p:nvPr>
            <p:ph idx="1"/>
          </p:nvPr>
        </p:nvSpPr>
        <p:spPr/>
        <p:txBody>
          <a:bodyPr/>
          <a:lstStyle/>
          <a:p>
            <a:r>
              <a:rPr lang="en-US" b="1" dirty="0" smtClean="0"/>
              <a:t>Time Bomb: </a:t>
            </a:r>
            <a:r>
              <a:rPr lang="en-US" dirty="0" smtClean="0"/>
              <a:t>Computer virus that does not cause damage until a certain date or until the system has been booted a certain number of times</a:t>
            </a:r>
          </a:p>
          <a:p>
            <a:r>
              <a:rPr lang="en-US" b="1" dirty="0" smtClean="0"/>
              <a:t>Boot Sector Virus: </a:t>
            </a:r>
            <a:r>
              <a:rPr lang="en-US" dirty="0" smtClean="0"/>
              <a:t>Viruses that infect the start up files</a:t>
            </a:r>
          </a:p>
          <a:p>
            <a:r>
              <a:rPr lang="en-US" b="1" dirty="0" smtClean="0"/>
              <a:t>Logic Bomb: </a:t>
            </a:r>
            <a:r>
              <a:rPr lang="en-US" dirty="0" smtClean="0"/>
              <a:t>Virus that is triggered by the appearance or disappearance of specified data</a:t>
            </a:r>
            <a:endParaRPr lang="en-US" b="1" dirty="0"/>
          </a:p>
        </p:txBody>
      </p:sp>
      <p:sp>
        <p:nvSpPr>
          <p:cNvPr id="4" name="Slide Number Placeholder 3"/>
          <p:cNvSpPr>
            <a:spLocks noGrp="1"/>
          </p:cNvSpPr>
          <p:nvPr>
            <p:ph type="sldNum" sz="quarter" idx="12"/>
          </p:nvPr>
        </p:nvSpPr>
        <p:spPr/>
        <p:txBody>
          <a:bodyPr/>
          <a:lstStyle/>
          <a:p>
            <a:pPr>
              <a:defRPr/>
            </a:pPr>
            <a:fld id="{6CCCD228-8A13-4C98-B121-FCC11A2DCA90}" type="slidenum">
              <a:rPr lang="en-US" smtClean="0"/>
              <a:pPr>
                <a:defRPr/>
              </a:pPr>
              <a:t>4</a:t>
            </a:fld>
            <a:endParaRPr lang="en-US"/>
          </a:p>
        </p:txBody>
      </p:sp>
    </p:spTree>
    <p:extLst>
      <p:ext uri="{BB962C8B-B14F-4D97-AF65-F5344CB8AC3E}">
        <p14:creationId xmlns:p14="http://schemas.microsoft.com/office/powerpoint/2010/main" val="2818817515"/>
      </p:ext>
    </p:extLst>
  </p:cSld>
  <p:clrMapOvr>
    <a:masterClrMapping/>
  </p:clrMapOvr>
  <p:transition spd="med">
    <p:random/>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to protect your PC</a:t>
            </a:r>
            <a:endParaRPr lang="en-US" dirty="0"/>
          </a:p>
        </p:txBody>
      </p:sp>
      <p:sp>
        <p:nvSpPr>
          <p:cNvPr id="3" name="Content Placeholder 2"/>
          <p:cNvSpPr>
            <a:spLocks noGrp="1"/>
          </p:cNvSpPr>
          <p:nvPr>
            <p:ph idx="1"/>
          </p:nvPr>
        </p:nvSpPr>
        <p:spPr>
          <a:xfrm>
            <a:off x="328612" y="1941513"/>
            <a:ext cx="8815387" cy="4114800"/>
          </a:xfrm>
        </p:spPr>
        <p:txBody>
          <a:bodyPr/>
          <a:lstStyle/>
          <a:p>
            <a:r>
              <a:rPr lang="en-US" dirty="0" smtClean="0"/>
              <a:t>Anti-virus software</a:t>
            </a:r>
          </a:p>
          <a:p>
            <a:endParaRPr lang="en-US" dirty="0"/>
          </a:p>
          <a:p>
            <a:r>
              <a:rPr lang="en-US" dirty="0" smtClean="0"/>
              <a:t>Firewall</a:t>
            </a:r>
          </a:p>
          <a:p>
            <a:endParaRPr lang="en-US" dirty="0"/>
          </a:p>
          <a:p>
            <a:r>
              <a:rPr lang="en-US" dirty="0" smtClean="0"/>
              <a:t>Be very careful what you download to your computer and what you open in your e-mail</a:t>
            </a:r>
            <a:endParaRPr lang="en-US" dirty="0"/>
          </a:p>
        </p:txBody>
      </p:sp>
      <p:sp>
        <p:nvSpPr>
          <p:cNvPr id="4" name="Slide Number Placeholder 3"/>
          <p:cNvSpPr>
            <a:spLocks noGrp="1"/>
          </p:cNvSpPr>
          <p:nvPr>
            <p:ph type="sldNum" sz="quarter" idx="12"/>
          </p:nvPr>
        </p:nvSpPr>
        <p:spPr/>
        <p:txBody>
          <a:bodyPr/>
          <a:lstStyle/>
          <a:p>
            <a:pPr>
              <a:defRPr/>
            </a:pPr>
            <a:fld id="{6CCCD228-8A13-4C98-B121-FCC11A2DCA90}" type="slidenum">
              <a:rPr lang="en-US" smtClean="0"/>
              <a:pPr>
                <a:defRPr/>
              </a:pPr>
              <a:t>5</a:t>
            </a:fld>
            <a:endParaRPr lang="en-US"/>
          </a:p>
        </p:txBody>
      </p:sp>
    </p:spTree>
    <p:extLst>
      <p:ext uri="{BB962C8B-B14F-4D97-AF65-F5344CB8AC3E}">
        <p14:creationId xmlns:p14="http://schemas.microsoft.com/office/powerpoint/2010/main" val="2116733040"/>
      </p:ext>
    </p:extLst>
  </p:cSld>
  <p:clrMapOvr>
    <a:masterClrMapping/>
  </p:clrMapOvr>
  <p:transition spd="med">
    <p:random/>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r>
              <a:rPr lang="en-US" smtClean="0"/>
              <a:t>What are ethics</a:t>
            </a:r>
          </a:p>
        </p:txBody>
      </p:sp>
      <p:sp>
        <p:nvSpPr>
          <p:cNvPr id="15363" name="Rectangle 3"/>
          <p:cNvSpPr>
            <a:spLocks noGrp="1" noChangeArrowheads="1"/>
          </p:cNvSpPr>
          <p:nvPr>
            <p:ph type="body" idx="1"/>
          </p:nvPr>
        </p:nvSpPr>
        <p:spPr>
          <a:xfrm>
            <a:off x="381000" y="1981200"/>
            <a:ext cx="7924800" cy="2971800"/>
          </a:xfrm>
        </p:spPr>
        <p:txBody>
          <a:bodyPr/>
          <a:lstStyle/>
          <a:p>
            <a:pPr eaLnBrk="1" hangingPunct="1">
              <a:buClr>
                <a:schemeClr val="tx2"/>
              </a:buClr>
            </a:pPr>
            <a:r>
              <a:rPr lang="en-US" smtClean="0"/>
              <a:t>Standards of right and wrong behavior</a:t>
            </a:r>
          </a:p>
          <a:p>
            <a:pPr eaLnBrk="1" hangingPunct="1">
              <a:buClr>
                <a:schemeClr val="tx2"/>
              </a:buClr>
            </a:pPr>
            <a:r>
              <a:rPr lang="en-US" smtClean="0"/>
              <a:t>A gauge of personal integrity</a:t>
            </a:r>
          </a:p>
          <a:p>
            <a:pPr eaLnBrk="1" hangingPunct="1">
              <a:buClr>
                <a:schemeClr val="tx2"/>
              </a:buClr>
            </a:pPr>
            <a:r>
              <a:rPr lang="en-US" smtClean="0"/>
              <a:t>The basis of trust and cooperation in relationships with others</a:t>
            </a:r>
          </a:p>
          <a:p>
            <a:pPr eaLnBrk="1" hangingPunct="1"/>
            <a:endParaRPr lang="en-US" smtClean="0"/>
          </a:p>
          <a:p>
            <a:pPr eaLnBrk="1" hangingPunct="1"/>
            <a:endParaRPr lang="en-US" smtClean="0"/>
          </a:p>
          <a:p>
            <a:pPr eaLnBrk="1" hangingPunct="1"/>
            <a:endParaRPr lang="en-US" smtClean="0"/>
          </a:p>
          <a:p>
            <a:pPr eaLnBrk="1" hangingPunct="1">
              <a:buFont typeface="Wingdings" pitchFamily="2" charset="2"/>
              <a:buNone/>
            </a:pPr>
            <a:endParaRPr lang="en-US" smtClean="0"/>
          </a:p>
          <a:p>
            <a:pPr eaLnBrk="1" hangingPunct="1">
              <a:buFont typeface="Wingdings" pitchFamily="2" charset="2"/>
              <a:buNone/>
            </a:pPr>
            <a:endParaRPr lang="en-US" smtClean="0"/>
          </a:p>
        </p:txBody>
      </p:sp>
      <p:sp>
        <p:nvSpPr>
          <p:cNvPr id="4100" name="AutoShape 4">
            <a:hlinkClick r:id="" action="ppaction://hlinkshowjump?jump=firstslide" highlightClick="1"/>
          </p:cNvPr>
          <p:cNvSpPr>
            <a:spLocks noChangeArrowheads="1"/>
          </p:cNvSpPr>
          <p:nvPr/>
        </p:nvSpPr>
        <p:spPr bwMode="auto">
          <a:xfrm>
            <a:off x="6019800" y="5657850"/>
            <a:ext cx="457200" cy="457200"/>
          </a:xfrm>
          <a:prstGeom prst="actionButtonBlank">
            <a:avLst/>
          </a:prstGeom>
          <a:solidFill>
            <a:schemeClr val="tx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01" name="Text Box 5"/>
          <p:cNvSpPr txBox="1">
            <a:spLocks noChangeArrowheads="1"/>
          </p:cNvSpPr>
          <p:nvPr/>
        </p:nvSpPr>
        <p:spPr bwMode="auto">
          <a:xfrm>
            <a:off x="6553200" y="5715000"/>
            <a:ext cx="25908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1" hangingPunct="1">
              <a:spcBef>
                <a:spcPct val="50000"/>
              </a:spcBef>
            </a:pPr>
            <a:r>
              <a:rPr lang="en-US" sz="1600"/>
              <a:t>Back to Slide 1</a:t>
            </a:r>
          </a:p>
        </p:txBody>
      </p:sp>
      <p:grpSp>
        <p:nvGrpSpPr>
          <p:cNvPr id="15420" name="Group 60"/>
          <p:cNvGrpSpPr>
            <a:grpSpLocks/>
          </p:cNvGrpSpPr>
          <p:nvPr/>
        </p:nvGrpSpPr>
        <p:grpSpPr bwMode="auto">
          <a:xfrm>
            <a:off x="4267200" y="381000"/>
            <a:ext cx="928688" cy="1255713"/>
            <a:chOff x="641" y="3007"/>
            <a:chExt cx="585" cy="791"/>
          </a:xfrm>
        </p:grpSpPr>
        <p:sp>
          <p:nvSpPr>
            <p:cNvPr id="4155" name="Freeform 44"/>
            <p:cNvSpPr>
              <a:spLocks/>
            </p:cNvSpPr>
            <p:nvPr/>
          </p:nvSpPr>
          <p:spPr bwMode="auto">
            <a:xfrm>
              <a:off x="644" y="3009"/>
              <a:ext cx="580" cy="594"/>
            </a:xfrm>
            <a:custGeom>
              <a:avLst/>
              <a:gdLst>
                <a:gd name="T0" fmla="*/ 17 w 3476"/>
                <a:gd name="T1" fmla="*/ 48 h 3559"/>
                <a:gd name="T2" fmla="*/ 20 w 3476"/>
                <a:gd name="T3" fmla="*/ 44 h 3559"/>
                <a:gd name="T4" fmla="*/ 23 w 3476"/>
                <a:gd name="T5" fmla="*/ 41 h 3559"/>
                <a:gd name="T6" fmla="*/ 26 w 3476"/>
                <a:gd name="T7" fmla="*/ 38 h 3559"/>
                <a:gd name="T8" fmla="*/ 30 w 3476"/>
                <a:gd name="T9" fmla="*/ 36 h 3559"/>
                <a:gd name="T10" fmla="*/ 34 w 3476"/>
                <a:gd name="T11" fmla="*/ 33 h 3559"/>
                <a:gd name="T12" fmla="*/ 38 w 3476"/>
                <a:gd name="T13" fmla="*/ 32 h 3559"/>
                <a:gd name="T14" fmla="*/ 42 w 3476"/>
                <a:gd name="T15" fmla="*/ 31 h 3559"/>
                <a:gd name="T16" fmla="*/ 45 w 3476"/>
                <a:gd name="T17" fmla="*/ 30 h 3559"/>
                <a:gd name="T18" fmla="*/ 49 w 3476"/>
                <a:gd name="T19" fmla="*/ 30 h 3559"/>
                <a:gd name="T20" fmla="*/ 52 w 3476"/>
                <a:gd name="T21" fmla="*/ 31 h 3559"/>
                <a:gd name="T22" fmla="*/ 55 w 3476"/>
                <a:gd name="T23" fmla="*/ 32 h 3559"/>
                <a:gd name="T24" fmla="*/ 58 w 3476"/>
                <a:gd name="T25" fmla="*/ 34 h 3559"/>
                <a:gd name="T26" fmla="*/ 60 w 3476"/>
                <a:gd name="T27" fmla="*/ 36 h 3559"/>
                <a:gd name="T28" fmla="*/ 61 w 3476"/>
                <a:gd name="T29" fmla="*/ 38 h 3559"/>
                <a:gd name="T30" fmla="*/ 62 w 3476"/>
                <a:gd name="T31" fmla="*/ 41 h 3559"/>
                <a:gd name="T32" fmla="*/ 63 w 3476"/>
                <a:gd name="T33" fmla="*/ 45 h 3559"/>
                <a:gd name="T34" fmla="*/ 62 w 3476"/>
                <a:gd name="T35" fmla="*/ 48 h 3559"/>
                <a:gd name="T36" fmla="*/ 60 w 3476"/>
                <a:gd name="T37" fmla="*/ 51 h 3559"/>
                <a:gd name="T38" fmla="*/ 57 w 3476"/>
                <a:gd name="T39" fmla="*/ 55 h 3559"/>
                <a:gd name="T40" fmla="*/ 53 w 3476"/>
                <a:gd name="T41" fmla="*/ 57 h 3559"/>
                <a:gd name="T42" fmla="*/ 49 w 3476"/>
                <a:gd name="T43" fmla="*/ 60 h 3559"/>
                <a:gd name="T44" fmla="*/ 45 w 3476"/>
                <a:gd name="T45" fmla="*/ 62 h 3559"/>
                <a:gd name="T46" fmla="*/ 40 w 3476"/>
                <a:gd name="T47" fmla="*/ 64 h 3559"/>
                <a:gd name="T48" fmla="*/ 35 w 3476"/>
                <a:gd name="T49" fmla="*/ 65 h 3559"/>
                <a:gd name="T50" fmla="*/ 31 w 3476"/>
                <a:gd name="T51" fmla="*/ 66 h 3559"/>
                <a:gd name="T52" fmla="*/ 27 w 3476"/>
                <a:gd name="T53" fmla="*/ 67 h 3559"/>
                <a:gd name="T54" fmla="*/ 48 w 3476"/>
                <a:gd name="T55" fmla="*/ 99 h 3559"/>
                <a:gd name="T56" fmla="*/ 58 w 3476"/>
                <a:gd name="T57" fmla="*/ 78 h 3559"/>
                <a:gd name="T58" fmla="*/ 62 w 3476"/>
                <a:gd name="T59" fmla="*/ 77 h 3559"/>
                <a:gd name="T60" fmla="*/ 66 w 3476"/>
                <a:gd name="T61" fmla="*/ 77 h 3559"/>
                <a:gd name="T62" fmla="*/ 70 w 3476"/>
                <a:gd name="T63" fmla="*/ 76 h 3559"/>
                <a:gd name="T64" fmla="*/ 74 w 3476"/>
                <a:gd name="T65" fmla="*/ 75 h 3559"/>
                <a:gd name="T66" fmla="*/ 79 w 3476"/>
                <a:gd name="T67" fmla="*/ 73 h 3559"/>
                <a:gd name="T68" fmla="*/ 84 w 3476"/>
                <a:gd name="T69" fmla="*/ 70 h 3559"/>
                <a:gd name="T70" fmla="*/ 88 w 3476"/>
                <a:gd name="T71" fmla="*/ 65 h 3559"/>
                <a:gd name="T72" fmla="*/ 92 w 3476"/>
                <a:gd name="T73" fmla="*/ 60 h 3559"/>
                <a:gd name="T74" fmla="*/ 94 w 3476"/>
                <a:gd name="T75" fmla="*/ 54 h 3559"/>
                <a:gd name="T76" fmla="*/ 96 w 3476"/>
                <a:gd name="T77" fmla="*/ 48 h 3559"/>
                <a:gd name="T78" fmla="*/ 97 w 3476"/>
                <a:gd name="T79" fmla="*/ 41 h 3559"/>
                <a:gd name="T80" fmla="*/ 96 w 3476"/>
                <a:gd name="T81" fmla="*/ 35 h 3559"/>
                <a:gd name="T82" fmla="*/ 95 w 3476"/>
                <a:gd name="T83" fmla="*/ 28 h 3559"/>
                <a:gd name="T84" fmla="*/ 93 w 3476"/>
                <a:gd name="T85" fmla="*/ 22 h 3559"/>
                <a:gd name="T86" fmla="*/ 89 w 3476"/>
                <a:gd name="T87" fmla="*/ 17 h 3559"/>
                <a:gd name="T88" fmla="*/ 82 w 3476"/>
                <a:gd name="T89" fmla="*/ 11 h 3559"/>
                <a:gd name="T90" fmla="*/ 73 w 3476"/>
                <a:gd name="T91" fmla="*/ 6 h 3559"/>
                <a:gd name="T92" fmla="*/ 63 w 3476"/>
                <a:gd name="T93" fmla="*/ 2 h 3559"/>
                <a:gd name="T94" fmla="*/ 54 w 3476"/>
                <a:gd name="T95" fmla="*/ 0 h 3559"/>
                <a:gd name="T96" fmla="*/ 45 w 3476"/>
                <a:gd name="T97" fmla="*/ 0 h 3559"/>
                <a:gd name="T98" fmla="*/ 36 w 3476"/>
                <a:gd name="T99" fmla="*/ 2 h 3559"/>
                <a:gd name="T100" fmla="*/ 27 w 3476"/>
                <a:gd name="T101" fmla="*/ 5 h 3559"/>
                <a:gd name="T102" fmla="*/ 19 w 3476"/>
                <a:gd name="T103" fmla="*/ 9 h 3559"/>
                <a:gd name="T104" fmla="*/ 12 w 3476"/>
                <a:gd name="T105" fmla="*/ 15 h 3559"/>
                <a:gd name="T106" fmla="*/ 6 w 3476"/>
                <a:gd name="T107" fmla="*/ 21 h 3559"/>
                <a:gd name="T108" fmla="*/ 0 w 3476"/>
                <a:gd name="T109" fmla="*/ 29 h 3559"/>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3476" h="3559">
                  <a:moveTo>
                    <a:pt x="0" y="1044"/>
                  </a:moveTo>
                  <a:lnTo>
                    <a:pt x="562" y="1776"/>
                  </a:lnTo>
                  <a:lnTo>
                    <a:pt x="599" y="1726"/>
                  </a:lnTo>
                  <a:lnTo>
                    <a:pt x="637" y="1677"/>
                  </a:lnTo>
                  <a:lnTo>
                    <a:pt x="674" y="1631"/>
                  </a:lnTo>
                  <a:lnTo>
                    <a:pt x="710" y="1588"/>
                  </a:lnTo>
                  <a:lnTo>
                    <a:pt x="747" y="1546"/>
                  </a:lnTo>
                  <a:lnTo>
                    <a:pt x="785" y="1507"/>
                  </a:lnTo>
                  <a:lnTo>
                    <a:pt x="823" y="1470"/>
                  </a:lnTo>
                  <a:lnTo>
                    <a:pt x="862" y="1433"/>
                  </a:lnTo>
                  <a:lnTo>
                    <a:pt x="902" y="1399"/>
                  </a:lnTo>
                  <a:lnTo>
                    <a:pt x="943" y="1367"/>
                  </a:lnTo>
                  <a:lnTo>
                    <a:pt x="986" y="1335"/>
                  </a:lnTo>
                  <a:lnTo>
                    <a:pt x="1029" y="1306"/>
                  </a:lnTo>
                  <a:lnTo>
                    <a:pt x="1074" y="1277"/>
                  </a:lnTo>
                  <a:lnTo>
                    <a:pt x="1122" y="1251"/>
                  </a:lnTo>
                  <a:lnTo>
                    <a:pt x="1170" y="1225"/>
                  </a:lnTo>
                  <a:lnTo>
                    <a:pt x="1220" y="1199"/>
                  </a:lnTo>
                  <a:lnTo>
                    <a:pt x="1267" y="1180"/>
                  </a:lnTo>
                  <a:lnTo>
                    <a:pt x="1311" y="1161"/>
                  </a:lnTo>
                  <a:lnTo>
                    <a:pt x="1357" y="1145"/>
                  </a:lnTo>
                  <a:lnTo>
                    <a:pt x="1403" y="1131"/>
                  </a:lnTo>
                  <a:lnTo>
                    <a:pt x="1449" y="1119"/>
                  </a:lnTo>
                  <a:lnTo>
                    <a:pt x="1493" y="1109"/>
                  </a:lnTo>
                  <a:lnTo>
                    <a:pt x="1538" y="1101"/>
                  </a:lnTo>
                  <a:lnTo>
                    <a:pt x="1581" y="1095"/>
                  </a:lnTo>
                  <a:lnTo>
                    <a:pt x="1625" y="1092"/>
                  </a:lnTo>
                  <a:lnTo>
                    <a:pt x="1667" y="1090"/>
                  </a:lnTo>
                  <a:lnTo>
                    <a:pt x="1709" y="1090"/>
                  </a:lnTo>
                  <a:lnTo>
                    <a:pt x="1752" y="1093"/>
                  </a:lnTo>
                  <a:lnTo>
                    <a:pt x="1791" y="1096"/>
                  </a:lnTo>
                  <a:lnTo>
                    <a:pt x="1831" y="1103"/>
                  </a:lnTo>
                  <a:lnTo>
                    <a:pt x="1869" y="1111"/>
                  </a:lnTo>
                  <a:lnTo>
                    <a:pt x="1906" y="1122"/>
                  </a:lnTo>
                  <a:lnTo>
                    <a:pt x="1940" y="1135"/>
                  </a:lnTo>
                  <a:lnTo>
                    <a:pt x="1975" y="1150"/>
                  </a:lnTo>
                  <a:lnTo>
                    <a:pt x="2007" y="1165"/>
                  </a:lnTo>
                  <a:lnTo>
                    <a:pt x="2037" y="1183"/>
                  </a:lnTo>
                  <a:lnTo>
                    <a:pt x="2066" y="1203"/>
                  </a:lnTo>
                  <a:lnTo>
                    <a:pt x="2094" y="1226"/>
                  </a:lnTo>
                  <a:lnTo>
                    <a:pt x="2120" y="1251"/>
                  </a:lnTo>
                  <a:lnTo>
                    <a:pt x="2143" y="1276"/>
                  </a:lnTo>
                  <a:lnTo>
                    <a:pt x="2165" y="1305"/>
                  </a:lnTo>
                  <a:lnTo>
                    <a:pt x="2182" y="1334"/>
                  </a:lnTo>
                  <a:lnTo>
                    <a:pt x="2200" y="1367"/>
                  </a:lnTo>
                  <a:lnTo>
                    <a:pt x="2214" y="1400"/>
                  </a:lnTo>
                  <a:lnTo>
                    <a:pt x="2226" y="1435"/>
                  </a:lnTo>
                  <a:lnTo>
                    <a:pt x="2236" y="1473"/>
                  </a:lnTo>
                  <a:lnTo>
                    <a:pt x="2243" y="1513"/>
                  </a:lnTo>
                  <a:lnTo>
                    <a:pt x="2246" y="1554"/>
                  </a:lnTo>
                  <a:lnTo>
                    <a:pt x="2246" y="1597"/>
                  </a:lnTo>
                  <a:lnTo>
                    <a:pt x="2240" y="1642"/>
                  </a:lnTo>
                  <a:lnTo>
                    <a:pt x="2230" y="1683"/>
                  </a:lnTo>
                  <a:lnTo>
                    <a:pt x="2214" y="1725"/>
                  </a:lnTo>
                  <a:lnTo>
                    <a:pt x="2196" y="1766"/>
                  </a:lnTo>
                  <a:lnTo>
                    <a:pt x="2172" y="1807"/>
                  </a:lnTo>
                  <a:lnTo>
                    <a:pt x="2144" y="1847"/>
                  </a:lnTo>
                  <a:lnTo>
                    <a:pt x="2113" y="1884"/>
                  </a:lnTo>
                  <a:lnTo>
                    <a:pt x="2079" y="1921"/>
                  </a:lnTo>
                  <a:lnTo>
                    <a:pt x="2042" y="1957"/>
                  </a:lnTo>
                  <a:lnTo>
                    <a:pt x="2000" y="1993"/>
                  </a:lnTo>
                  <a:lnTo>
                    <a:pt x="1957" y="2027"/>
                  </a:lnTo>
                  <a:lnTo>
                    <a:pt x="1911" y="2060"/>
                  </a:lnTo>
                  <a:lnTo>
                    <a:pt x="1863" y="2092"/>
                  </a:lnTo>
                  <a:lnTo>
                    <a:pt x="1813" y="2122"/>
                  </a:lnTo>
                  <a:lnTo>
                    <a:pt x="1762" y="2151"/>
                  </a:lnTo>
                  <a:lnTo>
                    <a:pt x="1709" y="2179"/>
                  </a:lnTo>
                  <a:lnTo>
                    <a:pt x="1654" y="2205"/>
                  </a:lnTo>
                  <a:lnTo>
                    <a:pt x="1600" y="2229"/>
                  </a:lnTo>
                  <a:lnTo>
                    <a:pt x="1543" y="2253"/>
                  </a:lnTo>
                  <a:lnTo>
                    <a:pt x="1487" y="2274"/>
                  </a:lnTo>
                  <a:lnTo>
                    <a:pt x="1430" y="2294"/>
                  </a:lnTo>
                  <a:lnTo>
                    <a:pt x="1374" y="2311"/>
                  </a:lnTo>
                  <a:lnTo>
                    <a:pt x="1318" y="2328"/>
                  </a:lnTo>
                  <a:lnTo>
                    <a:pt x="1261" y="2343"/>
                  </a:lnTo>
                  <a:lnTo>
                    <a:pt x="1205" y="2356"/>
                  </a:lnTo>
                  <a:lnTo>
                    <a:pt x="1152" y="2367"/>
                  </a:lnTo>
                  <a:lnTo>
                    <a:pt x="1100" y="2376"/>
                  </a:lnTo>
                  <a:lnTo>
                    <a:pt x="1047" y="2384"/>
                  </a:lnTo>
                  <a:lnTo>
                    <a:pt x="999" y="2389"/>
                  </a:lnTo>
                  <a:lnTo>
                    <a:pt x="950" y="2392"/>
                  </a:lnTo>
                  <a:lnTo>
                    <a:pt x="905" y="2393"/>
                  </a:lnTo>
                  <a:lnTo>
                    <a:pt x="1274" y="3559"/>
                  </a:lnTo>
                  <a:lnTo>
                    <a:pt x="1733" y="3559"/>
                  </a:lnTo>
                  <a:lnTo>
                    <a:pt x="1983" y="2787"/>
                  </a:lnTo>
                  <a:lnTo>
                    <a:pt x="2030" y="2787"/>
                  </a:lnTo>
                  <a:lnTo>
                    <a:pt x="2079" y="2784"/>
                  </a:lnTo>
                  <a:lnTo>
                    <a:pt x="2127" y="2782"/>
                  </a:lnTo>
                  <a:lnTo>
                    <a:pt x="2177" y="2780"/>
                  </a:lnTo>
                  <a:lnTo>
                    <a:pt x="2226" y="2774"/>
                  </a:lnTo>
                  <a:lnTo>
                    <a:pt x="2276" y="2769"/>
                  </a:lnTo>
                  <a:lnTo>
                    <a:pt x="2326" y="2763"/>
                  </a:lnTo>
                  <a:lnTo>
                    <a:pt x="2377" y="2755"/>
                  </a:lnTo>
                  <a:lnTo>
                    <a:pt x="2425" y="2748"/>
                  </a:lnTo>
                  <a:lnTo>
                    <a:pt x="2475" y="2739"/>
                  </a:lnTo>
                  <a:lnTo>
                    <a:pt x="2525" y="2726"/>
                  </a:lnTo>
                  <a:lnTo>
                    <a:pt x="2573" y="2715"/>
                  </a:lnTo>
                  <a:lnTo>
                    <a:pt x="2621" y="2703"/>
                  </a:lnTo>
                  <a:lnTo>
                    <a:pt x="2666" y="2688"/>
                  </a:lnTo>
                  <a:lnTo>
                    <a:pt x="2713" y="2673"/>
                  </a:lnTo>
                  <a:lnTo>
                    <a:pt x="2757" y="2655"/>
                  </a:lnTo>
                  <a:lnTo>
                    <a:pt x="2826" y="2625"/>
                  </a:lnTo>
                  <a:lnTo>
                    <a:pt x="2891" y="2588"/>
                  </a:lnTo>
                  <a:lnTo>
                    <a:pt x="2954" y="2548"/>
                  </a:lnTo>
                  <a:lnTo>
                    <a:pt x="3013" y="2502"/>
                  </a:lnTo>
                  <a:lnTo>
                    <a:pt x="3070" y="2452"/>
                  </a:lnTo>
                  <a:lnTo>
                    <a:pt x="3121" y="2399"/>
                  </a:lnTo>
                  <a:lnTo>
                    <a:pt x="3172" y="2342"/>
                  </a:lnTo>
                  <a:lnTo>
                    <a:pt x="3216" y="2282"/>
                  </a:lnTo>
                  <a:lnTo>
                    <a:pt x="3259" y="2217"/>
                  </a:lnTo>
                  <a:lnTo>
                    <a:pt x="3298" y="2150"/>
                  </a:lnTo>
                  <a:lnTo>
                    <a:pt x="3332" y="2081"/>
                  </a:lnTo>
                  <a:lnTo>
                    <a:pt x="3364" y="2009"/>
                  </a:lnTo>
                  <a:lnTo>
                    <a:pt x="3392" y="1936"/>
                  </a:lnTo>
                  <a:lnTo>
                    <a:pt x="3416" y="1861"/>
                  </a:lnTo>
                  <a:lnTo>
                    <a:pt x="3434" y="1784"/>
                  </a:lnTo>
                  <a:lnTo>
                    <a:pt x="3451" y="1706"/>
                  </a:lnTo>
                  <a:lnTo>
                    <a:pt x="3465" y="1629"/>
                  </a:lnTo>
                  <a:lnTo>
                    <a:pt x="3473" y="1550"/>
                  </a:lnTo>
                  <a:lnTo>
                    <a:pt x="3476" y="1472"/>
                  </a:lnTo>
                  <a:lnTo>
                    <a:pt x="3476" y="1393"/>
                  </a:lnTo>
                  <a:lnTo>
                    <a:pt x="3473" y="1316"/>
                  </a:lnTo>
                  <a:lnTo>
                    <a:pt x="3465" y="1238"/>
                  </a:lnTo>
                  <a:lnTo>
                    <a:pt x="3451" y="1161"/>
                  </a:lnTo>
                  <a:lnTo>
                    <a:pt x="3434" y="1086"/>
                  </a:lnTo>
                  <a:lnTo>
                    <a:pt x="3414" y="1014"/>
                  </a:lnTo>
                  <a:lnTo>
                    <a:pt x="3388" y="942"/>
                  </a:lnTo>
                  <a:lnTo>
                    <a:pt x="3359" y="872"/>
                  </a:lnTo>
                  <a:lnTo>
                    <a:pt x="3324" y="805"/>
                  </a:lnTo>
                  <a:lnTo>
                    <a:pt x="3285" y="742"/>
                  </a:lnTo>
                  <a:lnTo>
                    <a:pt x="3241" y="682"/>
                  </a:lnTo>
                  <a:lnTo>
                    <a:pt x="3192" y="625"/>
                  </a:lnTo>
                  <a:lnTo>
                    <a:pt x="3140" y="571"/>
                  </a:lnTo>
                  <a:lnTo>
                    <a:pt x="3035" y="480"/>
                  </a:lnTo>
                  <a:lnTo>
                    <a:pt x="2931" y="397"/>
                  </a:lnTo>
                  <a:lnTo>
                    <a:pt x="2825" y="324"/>
                  </a:lnTo>
                  <a:lnTo>
                    <a:pt x="2716" y="257"/>
                  </a:lnTo>
                  <a:lnTo>
                    <a:pt x="2607" y="199"/>
                  </a:lnTo>
                  <a:lnTo>
                    <a:pt x="2498" y="150"/>
                  </a:lnTo>
                  <a:lnTo>
                    <a:pt x="2387" y="107"/>
                  </a:lnTo>
                  <a:lnTo>
                    <a:pt x="2276" y="72"/>
                  </a:lnTo>
                  <a:lnTo>
                    <a:pt x="2165" y="43"/>
                  </a:lnTo>
                  <a:lnTo>
                    <a:pt x="2054" y="23"/>
                  </a:lnTo>
                  <a:lnTo>
                    <a:pt x="1941" y="8"/>
                  </a:lnTo>
                  <a:lnTo>
                    <a:pt x="1831" y="2"/>
                  </a:lnTo>
                  <a:lnTo>
                    <a:pt x="1722" y="0"/>
                  </a:lnTo>
                  <a:lnTo>
                    <a:pt x="1613" y="7"/>
                  </a:lnTo>
                  <a:lnTo>
                    <a:pt x="1502" y="20"/>
                  </a:lnTo>
                  <a:lnTo>
                    <a:pt x="1396" y="38"/>
                  </a:lnTo>
                  <a:lnTo>
                    <a:pt x="1289" y="63"/>
                  </a:lnTo>
                  <a:lnTo>
                    <a:pt x="1184" y="93"/>
                  </a:lnTo>
                  <a:lnTo>
                    <a:pt x="1082" y="130"/>
                  </a:lnTo>
                  <a:lnTo>
                    <a:pt x="980" y="172"/>
                  </a:lnTo>
                  <a:lnTo>
                    <a:pt x="883" y="218"/>
                  </a:lnTo>
                  <a:lnTo>
                    <a:pt x="786" y="271"/>
                  </a:lnTo>
                  <a:lnTo>
                    <a:pt x="692" y="327"/>
                  </a:lnTo>
                  <a:lnTo>
                    <a:pt x="602" y="391"/>
                  </a:lnTo>
                  <a:lnTo>
                    <a:pt x="514" y="456"/>
                  </a:lnTo>
                  <a:lnTo>
                    <a:pt x="429" y="529"/>
                  </a:lnTo>
                  <a:lnTo>
                    <a:pt x="348" y="604"/>
                  </a:lnTo>
                  <a:lnTo>
                    <a:pt x="270" y="684"/>
                  </a:lnTo>
                  <a:lnTo>
                    <a:pt x="196" y="769"/>
                  </a:lnTo>
                  <a:lnTo>
                    <a:pt x="126" y="857"/>
                  </a:lnTo>
                  <a:lnTo>
                    <a:pt x="60" y="949"/>
                  </a:lnTo>
                  <a:lnTo>
                    <a:pt x="0" y="1044"/>
                  </a:lnTo>
                  <a:close/>
                </a:path>
              </a:pathLst>
            </a:custGeom>
            <a:solidFill>
              <a:srgbClr val="33996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56" name="Freeform 45"/>
            <p:cNvSpPr>
              <a:spLocks/>
            </p:cNvSpPr>
            <p:nvPr/>
          </p:nvSpPr>
          <p:spPr bwMode="auto">
            <a:xfrm>
              <a:off x="642" y="3182"/>
              <a:ext cx="99" cy="129"/>
            </a:xfrm>
            <a:custGeom>
              <a:avLst/>
              <a:gdLst>
                <a:gd name="T0" fmla="*/ 16 w 591"/>
                <a:gd name="T1" fmla="*/ 20 h 773"/>
                <a:gd name="T2" fmla="*/ 17 w 591"/>
                <a:gd name="T3" fmla="*/ 20 h 773"/>
                <a:gd name="T4" fmla="*/ 1 w 591"/>
                <a:gd name="T5" fmla="*/ 0 h 773"/>
                <a:gd name="T6" fmla="*/ 0 w 591"/>
                <a:gd name="T7" fmla="*/ 1 h 773"/>
                <a:gd name="T8" fmla="*/ 16 w 591"/>
                <a:gd name="T9" fmla="*/ 21 h 773"/>
                <a:gd name="T10" fmla="*/ 17 w 591"/>
                <a:gd name="T11" fmla="*/ 21 h 773"/>
                <a:gd name="T12" fmla="*/ 16 w 591"/>
                <a:gd name="T13" fmla="*/ 21 h 773"/>
                <a:gd name="T14" fmla="*/ 16 w 591"/>
                <a:gd name="T15" fmla="*/ 22 h 773"/>
                <a:gd name="T16" fmla="*/ 17 w 591"/>
                <a:gd name="T17" fmla="*/ 21 h 773"/>
                <a:gd name="T18" fmla="*/ 16 w 591"/>
                <a:gd name="T19" fmla="*/ 20 h 773"/>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591" h="773">
                  <a:moveTo>
                    <a:pt x="562" y="732"/>
                  </a:moveTo>
                  <a:lnTo>
                    <a:pt x="591" y="732"/>
                  </a:lnTo>
                  <a:lnTo>
                    <a:pt x="29" y="0"/>
                  </a:lnTo>
                  <a:lnTo>
                    <a:pt x="0" y="20"/>
                  </a:lnTo>
                  <a:lnTo>
                    <a:pt x="562" y="754"/>
                  </a:lnTo>
                  <a:lnTo>
                    <a:pt x="591" y="754"/>
                  </a:lnTo>
                  <a:lnTo>
                    <a:pt x="562" y="754"/>
                  </a:lnTo>
                  <a:lnTo>
                    <a:pt x="576" y="773"/>
                  </a:lnTo>
                  <a:lnTo>
                    <a:pt x="591" y="754"/>
                  </a:lnTo>
                  <a:lnTo>
                    <a:pt x="562" y="732"/>
                  </a:lnTo>
                  <a:close/>
                </a:path>
              </a:pathLst>
            </a:custGeom>
            <a:solidFill>
              <a:srgbClr val="33996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57" name="Freeform 46"/>
            <p:cNvSpPr>
              <a:spLocks/>
            </p:cNvSpPr>
            <p:nvPr/>
          </p:nvSpPr>
          <p:spPr bwMode="auto">
            <a:xfrm>
              <a:off x="736" y="3207"/>
              <a:ext cx="113" cy="100"/>
            </a:xfrm>
            <a:custGeom>
              <a:avLst/>
              <a:gdLst>
                <a:gd name="T0" fmla="*/ 18 w 679"/>
                <a:gd name="T1" fmla="*/ 0 h 605"/>
                <a:gd name="T2" fmla="*/ 17 w 679"/>
                <a:gd name="T3" fmla="*/ 1 h 605"/>
                <a:gd name="T4" fmla="*/ 16 w 679"/>
                <a:gd name="T5" fmla="*/ 1 h 605"/>
                <a:gd name="T6" fmla="*/ 14 w 679"/>
                <a:gd name="T7" fmla="*/ 2 h 605"/>
                <a:gd name="T8" fmla="*/ 13 w 679"/>
                <a:gd name="T9" fmla="*/ 3 h 605"/>
                <a:gd name="T10" fmla="*/ 12 w 679"/>
                <a:gd name="T11" fmla="*/ 4 h 605"/>
                <a:gd name="T12" fmla="*/ 11 w 679"/>
                <a:gd name="T13" fmla="*/ 5 h 605"/>
                <a:gd name="T14" fmla="*/ 9 w 679"/>
                <a:gd name="T15" fmla="*/ 5 h 605"/>
                <a:gd name="T16" fmla="*/ 8 w 679"/>
                <a:gd name="T17" fmla="*/ 6 h 605"/>
                <a:gd name="T18" fmla="*/ 7 w 679"/>
                <a:gd name="T19" fmla="*/ 7 h 605"/>
                <a:gd name="T20" fmla="*/ 6 w 679"/>
                <a:gd name="T21" fmla="*/ 9 h 605"/>
                <a:gd name="T22" fmla="*/ 5 w 679"/>
                <a:gd name="T23" fmla="*/ 10 h 605"/>
                <a:gd name="T24" fmla="*/ 4 w 679"/>
                <a:gd name="T25" fmla="*/ 11 h 605"/>
                <a:gd name="T26" fmla="*/ 3 w 679"/>
                <a:gd name="T27" fmla="*/ 12 h 605"/>
                <a:gd name="T28" fmla="*/ 2 w 679"/>
                <a:gd name="T29" fmla="*/ 13 h 605"/>
                <a:gd name="T30" fmla="*/ 1 w 679"/>
                <a:gd name="T31" fmla="*/ 15 h 605"/>
                <a:gd name="T32" fmla="*/ 0 w 679"/>
                <a:gd name="T33" fmla="*/ 16 h 605"/>
                <a:gd name="T34" fmla="*/ 1 w 679"/>
                <a:gd name="T35" fmla="*/ 17 h 605"/>
                <a:gd name="T36" fmla="*/ 2 w 679"/>
                <a:gd name="T37" fmla="*/ 15 h 605"/>
                <a:gd name="T38" fmla="*/ 3 w 679"/>
                <a:gd name="T39" fmla="*/ 14 h 605"/>
                <a:gd name="T40" fmla="*/ 4 w 679"/>
                <a:gd name="T41" fmla="*/ 13 h 605"/>
                <a:gd name="T42" fmla="*/ 5 w 679"/>
                <a:gd name="T43" fmla="*/ 11 h 605"/>
                <a:gd name="T44" fmla="*/ 6 w 679"/>
                <a:gd name="T45" fmla="*/ 10 h 605"/>
                <a:gd name="T46" fmla="*/ 7 w 679"/>
                <a:gd name="T47" fmla="*/ 9 h 605"/>
                <a:gd name="T48" fmla="*/ 8 w 679"/>
                <a:gd name="T49" fmla="*/ 8 h 605"/>
                <a:gd name="T50" fmla="*/ 9 w 679"/>
                <a:gd name="T51" fmla="*/ 7 h 605"/>
                <a:gd name="T52" fmla="*/ 10 w 679"/>
                <a:gd name="T53" fmla="*/ 6 h 605"/>
                <a:gd name="T54" fmla="*/ 11 w 679"/>
                <a:gd name="T55" fmla="*/ 5 h 605"/>
                <a:gd name="T56" fmla="*/ 12 w 679"/>
                <a:gd name="T57" fmla="*/ 4 h 605"/>
                <a:gd name="T58" fmla="*/ 14 w 679"/>
                <a:gd name="T59" fmla="*/ 4 h 605"/>
                <a:gd name="T60" fmla="*/ 15 w 679"/>
                <a:gd name="T61" fmla="*/ 3 h 605"/>
                <a:gd name="T62" fmla="*/ 16 w 679"/>
                <a:gd name="T63" fmla="*/ 2 h 605"/>
                <a:gd name="T64" fmla="*/ 17 w 679"/>
                <a:gd name="T65" fmla="*/ 1 h 605"/>
                <a:gd name="T66" fmla="*/ 19 w 679"/>
                <a:gd name="T67" fmla="*/ 1 h 605"/>
                <a:gd name="T68" fmla="*/ 18 w 679"/>
                <a:gd name="T69" fmla="*/ 0 h 605"/>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679" h="605">
                  <a:moveTo>
                    <a:pt x="665" y="0"/>
                  </a:moveTo>
                  <a:lnTo>
                    <a:pt x="614" y="26"/>
                  </a:lnTo>
                  <a:lnTo>
                    <a:pt x="566" y="52"/>
                  </a:lnTo>
                  <a:lnTo>
                    <a:pt x="517" y="79"/>
                  </a:lnTo>
                  <a:lnTo>
                    <a:pt x="472" y="108"/>
                  </a:lnTo>
                  <a:lnTo>
                    <a:pt x="427" y="138"/>
                  </a:lnTo>
                  <a:lnTo>
                    <a:pt x="385" y="170"/>
                  </a:lnTo>
                  <a:lnTo>
                    <a:pt x="344" y="202"/>
                  </a:lnTo>
                  <a:lnTo>
                    <a:pt x="302" y="237"/>
                  </a:lnTo>
                  <a:lnTo>
                    <a:pt x="264" y="273"/>
                  </a:lnTo>
                  <a:lnTo>
                    <a:pt x="226" y="312"/>
                  </a:lnTo>
                  <a:lnTo>
                    <a:pt x="186" y="352"/>
                  </a:lnTo>
                  <a:lnTo>
                    <a:pt x="149" y="394"/>
                  </a:lnTo>
                  <a:lnTo>
                    <a:pt x="112" y="439"/>
                  </a:lnTo>
                  <a:lnTo>
                    <a:pt x="74" y="484"/>
                  </a:lnTo>
                  <a:lnTo>
                    <a:pt x="36" y="533"/>
                  </a:lnTo>
                  <a:lnTo>
                    <a:pt x="0" y="583"/>
                  </a:lnTo>
                  <a:lnTo>
                    <a:pt x="29" y="605"/>
                  </a:lnTo>
                  <a:lnTo>
                    <a:pt x="65" y="554"/>
                  </a:lnTo>
                  <a:lnTo>
                    <a:pt x="103" y="505"/>
                  </a:lnTo>
                  <a:lnTo>
                    <a:pt x="139" y="460"/>
                  </a:lnTo>
                  <a:lnTo>
                    <a:pt x="176" y="417"/>
                  </a:lnTo>
                  <a:lnTo>
                    <a:pt x="213" y="375"/>
                  </a:lnTo>
                  <a:lnTo>
                    <a:pt x="249" y="336"/>
                  </a:lnTo>
                  <a:lnTo>
                    <a:pt x="287" y="300"/>
                  </a:lnTo>
                  <a:lnTo>
                    <a:pt x="325" y="264"/>
                  </a:lnTo>
                  <a:lnTo>
                    <a:pt x="365" y="229"/>
                  </a:lnTo>
                  <a:lnTo>
                    <a:pt x="405" y="199"/>
                  </a:lnTo>
                  <a:lnTo>
                    <a:pt x="448" y="166"/>
                  </a:lnTo>
                  <a:lnTo>
                    <a:pt x="490" y="138"/>
                  </a:lnTo>
                  <a:lnTo>
                    <a:pt x="535" y="108"/>
                  </a:lnTo>
                  <a:lnTo>
                    <a:pt x="582" y="84"/>
                  </a:lnTo>
                  <a:lnTo>
                    <a:pt x="631" y="57"/>
                  </a:lnTo>
                  <a:lnTo>
                    <a:pt x="679" y="33"/>
                  </a:lnTo>
                  <a:lnTo>
                    <a:pt x="665" y="0"/>
                  </a:lnTo>
                  <a:close/>
                </a:path>
              </a:pathLst>
            </a:custGeom>
            <a:solidFill>
              <a:srgbClr val="33996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58" name="Freeform 47"/>
            <p:cNvSpPr>
              <a:spLocks/>
            </p:cNvSpPr>
            <p:nvPr/>
          </p:nvSpPr>
          <p:spPr bwMode="auto">
            <a:xfrm>
              <a:off x="847" y="3188"/>
              <a:ext cx="175" cy="81"/>
            </a:xfrm>
            <a:custGeom>
              <a:avLst/>
              <a:gdLst>
                <a:gd name="T0" fmla="*/ 29 w 1051"/>
                <a:gd name="T1" fmla="*/ 12 h 482"/>
                <a:gd name="T2" fmla="*/ 29 w 1051"/>
                <a:gd name="T3" fmla="*/ 10 h 482"/>
                <a:gd name="T4" fmla="*/ 28 w 1051"/>
                <a:gd name="T5" fmla="*/ 8 h 482"/>
                <a:gd name="T6" fmla="*/ 27 w 1051"/>
                <a:gd name="T7" fmla="*/ 6 h 482"/>
                <a:gd name="T8" fmla="*/ 25 w 1051"/>
                <a:gd name="T9" fmla="*/ 5 h 482"/>
                <a:gd name="T10" fmla="*/ 24 w 1051"/>
                <a:gd name="T11" fmla="*/ 3 h 482"/>
                <a:gd name="T12" fmla="*/ 22 w 1051"/>
                <a:gd name="T13" fmla="*/ 2 h 482"/>
                <a:gd name="T14" fmla="*/ 20 w 1051"/>
                <a:gd name="T15" fmla="*/ 1 h 482"/>
                <a:gd name="T16" fmla="*/ 18 w 1051"/>
                <a:gd name="T17" fmla="*/ 1 h 482"/>
                <a:gd name="T18" fmla="*/ 16 w 1051"/>
                <a:gd name="T19" fmla="*/ 0 h 482"/>
                <a:gd name="T20" fmla="*/ 14 w 1051"/>
                <a:gd name="T21" fmla="*/ 0 h 482"/>
                <a:gd name="T22" fmla="*/ 11 w 1051"/>
                <a:gd name="T23" fmla="*/ 0 h 482"/>
                <a:gd name="T24" fmla="*/ 9 w 1051"/>
                <a:gd name="T25" fmla="*/ 0 h 482"/>
                <a:gd name="T26" fmla="*/ 6 w 1051"/>
                <a:gd name="T27" fmla="*/ 1 h 482"/>
                <a:gd name="T28" fmla="*/ 4 w 1051"/>
                <a:gd name="T29" fmla="*/ 2 h 482"/>
                <a:gd name="T30" fmla="*/ 1 w 1051"/>
                <a:gd name="T31" fmla="*/ 3 h 482"/>
                <a:gd name="T32" fmla="*/ 0 w 1051"/>
                <a:gd name="T33" fmla="*/ 4 h 482"/>
                <a:gd name="T34" fmla="*/ 3 w 1051"/>
                <a:gd name="T35" fmla="*/ 3 h 482"/>
                <a:gd name="T36" fmla="*/ 5 w 1051"/>
                <a:gd name="T37" fmla="*/ 2 h 482"/>
                <a:gd name="T38" fmla="*/ 8 w 1051"/>
                <a:gd name="T39" fmla="*/ 2 h 482"/>
                <a:gd name="T40" fmla="*/ 10 w 1051"/>
                <a:gd name="T41" fmla="*/ 1 h 482"/>
                <a:gd name="T42" fmla="*/ 13 w 1051"/>
                <a:gd name="T43" fmla="*/ 1 h 482"/>
                <a:gd name="T44" fmla="*/ 15 w 1051"/>
                <a:gd name="T45" fmla="*/ 1 h 482"/>
                <a:gd name="T46" fmla="*/ 17 w 1051"/>
                <a:gd name="T47" fmla="*/ 1 h 482"/>
                <a:gd name="T48" fmla="*/ 19 w 1051"/>
                <a:gd name="T49" fmla="*/ 2 h 482"/>
                <a:gd name="T50" fmla="*/ 21 w 1051"/>
                <a:gd name="T51" fmla="*/ 3 h 482"/>
                <a:gd name="T52" fmla="*/ 23 w 1051"/>
                <a:gd name="T53" fmla="*/ 4 h 482"/>
                <a:gd name="T54" fmla="*/ 24 w 1051"/>
                <a:gd name="T55" fmla="*/ 5 h 482"/>
                <a:gd name="T56" fmla="*/ 25 w 1051"/>
                <a:gd name="T57" fmla="*/ 6 h 482"/>
                <a:gd name="T58" fmla="*/ 26 w 1051"/>
                <a:gd name="T59" fmla="*/ 8 h 482"/>
                <a:gd name="T60" fmla="*/ 27 w 1051"/>
                <a:gd name="T61" fmla="*/ 9 h 482"/>
                <a:gd name="T62" fmla="*/ 28 w 1051"/>
                <a:gd name="T63" fmla="*/ 11 h 482"/>
                <a:gd name="T64" fmla="*/ 28 w 1051"/>
                <a:gd name="T65" fmla="*/ 14 h 482"/>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1051" h="482">
                  <a:moveTo>
                    <a:pt x="1051" y="482"/>
                  </a:moveTo>
                  <a:lnTo>
                    <a:pt x="1046" y="440"/>
                  </a:lnTo>
                  <a:lnTo>
                    <a:pt x="1039" y="399"/>
                  </a:lnTo>
                  <a:lnTo>
                    <a:pt x="1031" y="360"/>
                  </a:lnTo>
                  <a:lnTo>
                    <a:pt x="1018" y="322"/>
                  </a:lnTo>
                  <a:lnTo>
                    <a:pt x="1003" y="288"/>
                  </a:lnTo>
                  <a:lnTo>
                    <a:pt x="986" y="254"/>
                  </a:lnTo>
                  <a:lnTo>
                    <a:pt x="966" y="224"/>
                  </a:lnTo>
                  <a:lnTo>
                    <a:pt x="944" y="194"/>
                  </a:lnTo>
                  <a:lnTo>
                    <a:pt x="919" y="167"/>
                  </a:lnTo>
                  <a:lnTo>
                    <a:pt x="893" y="140"/>
                  </a:lnTo>
                  <a:lnTo>
                    <a:pt x="865" y="117"/>
                  </a:lnTo>
                  <a:lnTo>
                    <a:pt x="834" y="97"/>
                  </a:lnTo>
                  <a:lnTo>
                    <a:pt x="802" y="78"/>
                  </a:lnTo>
                  <a:lnTo>
                    <a:pt x="769" y="61"/>
                  </a:lnTo>
                  <a:lnTo>
                    <a:pt x="734" y="47"/>
                  </a:lnTo>
                  <a:lnTo>
                    <a:pt x="698" y="32"/>
                  </a:lnTo>
                  <a:lnTo>
                    <a:pt x="660" y="22"/>
                  </a:lnTo>
                  <a:lnTo>
                    <a:pt x="620" y="14"/>
                  </a:lnTo>
                  <a:lnTo>
                    <a:pt x="579" y="8"/>
                  </a:lnTo>
                  <a:lnTo>
                    <a:pt x="540" y="5"/>
                  </a:lnTo>
                  <a:lnTo>
                    <a:pt x="496" y="1"/>
                  </a:lnTo>
                  <a:lnTo>
                    <a:pt x="454" y="0"/>
                  </a:lnTo>
                  <a:lnTo>
                    <a:pt x="412" y="2"/>
                  </a:lnTo>
                  <a:lnTo>
                    <a:pt x="367" y="6"/>
                  </a:lnTo>
                  <a:lnTo>
                    <a:pt x="322" y="11"/>
                  </a:lnTo>
                  <a:lnTo>
                    <a:pt x="278" y="20"/>
                  </a:lnTo>
                  <a:lnTo>
                    <a:pt x="231" y="30"/>
                  </a:lnTo>
                  <a:lnTo>
                    <a:pt x="186" y="42"/>
                  </a:lnTo>
                  <a:lnTo>
                    <a:pt x="140" y="57"/>
                  </a:lnTo>
                  <a:lnTo>
                    <a:pt x="93" y="72"/>
                  </a:lnTo>
                  <a:lnTo>
                    <a:pt x="47" y="92"/>
                  </a:lnTo>
                  <a:lnTo>
                    <a:pt x="0" y="111"/>
                  </a:lnTo>
                  <a:lnTo>
                    <a:pt x="14" y="144"/>
                  </a:lnTo>
                  <a:lnTo>
                    <a:pt x="61" y="124"/>
                  </a:lnTo>
                  <a:lnTo>
                    <a:pt x="104" y="107"/>
                  </a:lnTo>
                  <a:lnTo>
                    <a:pt x="150" y="90"/>
                  </a:lnTo>
                  <a:lnTo>
                    <a:pt x="193" y="76"/>
                  </a:lnTo>
                  <a:lnTo>
                    <a:pt x="239" y="65"/>
                  </a:lnTo>
                  <a:lnTo>
                    <a:pt x="282" y="53"/>
                  </a:lnTo>
                  <a:lnTo>
                    <a:pt x="328" y="46"/>
                  </a:lnTo>
                  <a:lnTo>
                    <a:pt x="369" y="40"/>
                  </a:lnTo>
                  <a:lnTo>
                    <a:pt x="412" y="37"/>
                  </a:lnTo>
                  <a:lnTo>
                    <a:pt x="454" y="37"/>
                  </a:lnTo>
                  <a:lnTo>
                    <a:pt x="496" y="36"/>
                  </a:lnTo>
                  <a:lnTo>
                    <a:pt x="537" y="38"/>
                  </a:lnTo>
                  <a:lnTo>
                    <a:pt x="577" y="42"/>
                  </a:lnTo>
                  <a:lnTo>
                    <a:pt x="615" y="49"/>
                  </a:lnTo>
                  <a:lnTo>
                    <a:pt x="653" y="57"/>
                  </a:lnTo>
                  <a:lnTo>
                    <a:pt x="687" y="67"/>
                  </a:lnTo>
                  <a:lnTo>
                    <a:pt x="721" y="79"/>
                  </a:lnTo>
                  <a:lnTo>
                    <a:pt x="755" y="93"/>
                  </a:lnTo>
                  <a:lnTo>
                    <a:pt x="786" y="109"/>
                  </a:lnTo>
                  <a:lnTo>
                    <a:pt x="815" y="126"/>
                  </a:lnTo>
                  <a:lnTo>
                    <a:pt x="843" y="146"/>
                  </a:lnTo>
                  <a:lnTo>
                    <a:pt x="870" y="167"/>
                  </a:lnTo>
                  <a:lnTo>
                    <a:pt x="893" y="190"/>
                  </a:lnTo>
                  <a:lnTo>
                    <a:pt x="917" y="214"/>
                  </a:lnTo>
                  <a:lnTo>
                    <a:pt x="937" y="242"/>
                  </a:lnTo>
                  <a:lnTo>
                    <a:pt x="953" y="270"/>
                  </a:lnTo>
                  <a:lnTo>
                    <a:pt x="971" y="303"/>
                  </a:lnTo>
                  <a:lnTo>
                    <a:pt x="984" y="333"/>
                  </a:lnTo>
                  <a:lnTo>
                    <a:pt x="996" y="368"/>
                  </a:lnTo>
                  <a:lnTo>
                    <a:pt x="1005" y="405"/>
                  </a:lnTo>
                  <a:lnTo>
                    <a:pt x="1012" y="442"/>
                  </a:lnTo>
                  <a:lnTo>
                    <a:pt x="1016" y="482"/>
                  </a:lnTo>
                  <a:lnTo>
                    <a:pt x="1051" y="482"/>
                  </a:lnTo>
                  <a:close/>
                </a:path>
              </a:pathLst>
            </a:custGeom>
            <a:solidFill>
              <a:srgbClr val="33996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59" name="Freeform 48"/>
            <p:cNvSpPr>
              <a:spLocks/>
            </p:cNvSpPr>
            <p:nvPr/>
          </p:nvSpPr>
          <p:spPr bwMode="auto">
            <a:xfrm>
              <a:off x="791" y="3269"/>
              <a:ext cx="231" cy="142"/>
            </a:xfrm>
            <a:custGeom>
              <a:avLst/>
              <a:gdLst>
                <a:gd name="T0" fmla="*/ 1 w 1383"/>
                <a:gd name="T1" fmla="*/ 24 h 858"/>
                <a:gd name="T2" fmla="*/ 3 w 1383"/>
                <a:gd name="T3" fmla="*/ 23 h 858"/>
                <a:gd name="T4" fmla="*/ 6 w 1383"/>
                <a:gd name="T5" fmla="*/ 23 h 858"/>
                <a:gd name="T6" fmla="*/ 9 w 1383"/>
                <a:gd name="T7" fmla="*/ 23 h 858"/>
                <a:gd name="T8" fmla="*/ 12 w 1383"/>
                <a:gd name="T9" fmla="*/ 22 h 858"/>
                <a:gd name="T10" fmla="*/ 16 w 1383"/>
                <a:gd name="T11" fmla="*/ 21 h 858"/>
                <a:gd name="T12" fmla="*/ 19 w 1383"/>
                <a:gd name="T13" fmla="*/ 20 h 858"/>
                <a:gd name="T14" fmla="*/ 22 w 1383"/>
                <a:gd name="T15" fmla="*/ 18 h 858"/>
                <a:gd name="T16" fmla="*/ 25 w 1383"/>
                <a:gd name="T17" fmla="*/ 17 h 858"/>
                <a:gd name="T18" fmla="*/ 28 w 1383"/>
                <a:gd name="T19" fmla="*/ 15 h 858"/>
                <a:gd name="T20" fmla="*/ 30 w 1383"/>
                <a:gd name="T21" fmla="*/ 13 h 858"/>
                <a:gd name="T22" fmla="*/ 33 w 1383"/>
                <a:gd name="T23" fmla="*/ 11 h 858"/>
                <a:gd name="T24" fmla="*/ 35 w 1383"/>
                <a:gd name="T25" fmla="*/ 9 h 858"/>
                <a:gd name="T26" fmla="*/ 36 w 1383"/>
                <a:gd name="T27" fmla="*/ 7 h 858"/>
                <a:gd name="T28" fmla="*/ 38 w 1383"/>
                <a:gd name="T29" fmla="*/ 5 h 858"/>
                <a:gd name="T30" fmla="*/ 38 w 1383"/>
                <a:gd name="T31" fmla="*/ 2 h 858"/>
                <a:gd name="T32" fmla="*/ 39 w 1383"/>
                <a:gd name="T33" fmla="*/ 0 h 858"/>
                <a:gd name="T34" fmla="*/ 38 w 1383"/>
                <a:gd name="T35" fmla="*/ 1 h 858"/>
                <a:gd name="T36" fmla="*/ 37 w 1383"/>
                <a:gd name="T37" fmla="*/ 3 h 858"/>
                <a:gd name="T38" fmla="*/ 36 w 1383"/>
                <a:gd name="T39" fmla="*/ 6 h 858"/>
                <a:gd name="T40" fmla="*/ 35 w 1383"/>
                <a:gd name="T41" fmla="*/ 8 h 858"/>
                <a:gd name="T42" fmla="*/ 33 w 1383"/>
                <a:gd name="T43" fmla="*/ 10 h 858"/>
                <a:gd name="T44" fmla="*/ 31 w 1383"/>
                <a:gd name="T45" fmla="*/ 12 h 858"/>
                <a:gd name="T46" fmla="*/ 29 w 1383"/>
                <a:gd name="T47" fmla="*/ 13 h 858"/>
                <a:gd name="T48" fmla="*/ 26 w 1383"/>
                <a:gd name="T49" fmla="*/ 15 h 858"/>
                <a:gd name="T50" fmla="*/ 23 w 1383"/>
                <a:gd name="T51" fmla="*/ 17 h 858"/>
                <a:gd name="T52" fmla="*/ 20 w 1383"/>
                <a:gd name="T53" fmla="*/ 18 h 858"/>
                <a:gd name="T54" fmla="*/ 17 w 1383"/>
                <a:gd name="T55" fmla="*/ 19 h 858"/>
                <a:gd name="T56" fmla="*/ 14 w 1383"/>
                <a:gd name="T57" fmla="*/ 20 h 858"/>
                <a:gd name="T58" fmla="*/ 11 w 1383"/>
                <a:gd name="T59" fmla="*/ 21 h 858"/>
                <a:gd name="T60" fmla="*/ 8 w 1383"/>
                <a:gd name="T61" fmla="*/ 22 h 858"/>
                <a:gd name="T62" fmla="*/ 5 w 1383"/>
                <a:gd name="T63" fmla="*/ 22 h 858"/>
                <a:gd name="T64" fmla="*/ 2 w 1383"/>
                <a:gd name="T65" fmla="*/ 23 h 858"/>
                <a:gd name="T66" fmla="*/ 0 w 1383"/>
                <a:gd name="T67" fmla="*/ 23 h 858"/>
                <a:gd name="T68" fmla="*/ 0 w 1383"/>
                <a:gd name="T69" fmla="*/ 23 h 858"/>
                <a:gd name="T70" fmla="*/ 1 w 1383"/>
                <a:gd name="T71" fmla="*/ 23 h 858"/>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1383" h="858">
                  <a:moveTo>
                    <a:pt x="41" y="833"/>
                  </a:moveTo>
                  <a:lnTo>
                    <a:pt x="24" y="858"/>
                  </a:lnTo>
                  <a:lnTo>
                    <a:pt x="69" y="856"/>
                  </a:lnTo>
                  <a:lnTo>
                    <a:pt x="119" y="852"/>
                  </a:lnTo>
                  <a:lnTo>
                    <a:pt x="168" y="847"/>
                  </a:lnTo>
                  <a:lnTo>
                    <a:pt x="221" y="839"/>
                  </a:lnTo>
                  <a:lnTo>
                    <a:pt x="273" y="830"/>
                  </a:lnTo>
                  <a:lnTo>
                    <a:pt x="328" y="820"/>
                  </a:lnTo>
                  <a:lnTo>
                    <a:pt x="385" y="807"/>
                  </a:lnTo>
                  <a:lnTo>
                    <a:pt x="441" y="792"/>
                  </a:lnTo>
                  <a:lnTo>
                    <a:pt x="497" y="774"/>
                  </a:lnTo>
                  <a:lnTo>
                    <a:pt x="554" y="756"/>
                  </a:lnTo>
                  <a:lnTo>
                    <a:pt x="611" y="737"/>
                  </a:lnTo>
                  <a:lnTo>
                    <a:pt x="669" y="715"/>
                  </a:lnTo>
                  <a:lnTo>
                    <a:pt x="726" y="691"/>
                  </a:lnTo>
                  <a:lnTo>
                    <a:pt x="779" y="666"/>
                  </a:lnTo>
                  <a:lnTo>
                    <a:pt x="836" y="640"/>
                  </a:lnTo>
                  <a:lnTo>
                    <a:pt x="889" y="613"/>
                  </a:lnTo>
                  <a:lnTo>
                    <a:pt x="942" y="584"/>
                  </a:lnTo>
                  <a:lnTo>
                    <a:pt x="992" y="552"/>
                  </a:lnTo>
                  <a:lnTo>
                    <a:pt x="1039" y="520"/>
                  </a:lnTo>
                  <a:lnTo>
                    <a:pt x="1087" y="488"/>
                  </a:lnTo>
                  <a:lnTo>
                    <a:pt x="1131" y="452"/>
                  </a:lnTo>
                  <a:lnTo>
                    <a:pt x="1173" y="416"/>
                  </a:lnTo>
                  <a:lnTo>
                    <a:pt x="1210" y="380"/>
                  </a:lnTo>
                  <a:lnTo>
                    <a:pt x="1244" y="343"/>
                  </a:lnTo>
                  <a:lnTo>
                    <a:pt x="1278" y="303"/>
                  </a:lnTo>
                  <a:lnTo>
                    <a:pt x="1306" y="263"/>
                  </a:lnTo>
                  <a:lnTo>
                    <a:pt x="1330" y="220"/>
                  </a:lnTo>
                  <a:lnTo>
                    <a:pt x="1349" y="178"/>
                  </a:lnTo>
                  <a:lnTo>
                    <a:pt x="1366" y="134"/>
                  </a:lnTo>
                  <a:lnTo>
                    <a:pt x="1377" y="90"/>
                  </a:lnTo>
                  <a:lnTo>
                    <a:pt x="1383" y="43"/>
                  </a:lnTo>
                  <a:lnTo>
                    <a:pt x="1383" y="0"/>
                  </a:lnTo>
                  <a:lnTo>
                    <a:pt x="1348" y="0"/>
                  </a:lnTo>
                  <a:lnTo>
                    <a:pt x="1348" y="43"/>
                  </a:lnTo>
                  <a:lnTo>
                    <a:pt x="1342" y="84"/>
                  </a:lnTo>
                  <a:lnTo>
                    <a:pt x="1332" y="123"/>
                  </a:lnTo>
                  <a:lnTo>
                    <a:pt x="1318" y="164"/>
                  </a:lnTo>
                  <a:lnTo>
                    <a:pt x="1299" y="204"/>
                  </a:lnTo>
                  <a:lnTo>
                    <a:pt x="1277" y="243"/>
                  </a:lnTo>
                  <a:lnTo>
                    <a:pt x="1249" y="281"/>
                  </a:lnTo>
                  <a:lnTo>
                    <a:pt x="1219" y="320"/>
                  </a:lnTo>
                  <a:lnTo>
                    <a:pt x="1185" y="356"/>
                  </a:lnTo>
                  <a:lnTo>
                    <a:pt x="1149" y="390"/>
                  </a:lnTo>
                  <a:lnTo>
                    <a:pt x="1110" y="425"/>
                  </a:lnTo>
                  <a:lnTo>
                    <a:pt x="1066" y="459"/>
                  </a:lnTo>
                  <a:lnTo>
                    <a:pt x="1021" y="491"/>
                  </a:lnTo>
                  <a:lnTo>
                    <a:pt x="973" y="523"/>
                  </a:lnTo>
                  <a:lnTo>
                    <a:pt x="923" y="552"/>
                  </a:lnTo>
                  <a:lnTo>
                    <a:pt x="873" y="581"/>
                  </a:lnTo>
                  <a:lnTo>
                    <a:pt x="821" y="608"/>
                  </a:lnTo>
                  <a:lnTo>
                    <a:pt x="766" y="635"/>
                  </a:lnTo>
                  <a:lnTo>
                    <a:pt x="713" y="659"/>
                  </a:lnTo>
                  <a:lnTo>
                    <a:pt x="656" y="682"/>
                  </a:lnTo>
                  <a:lnTo>
                    <a:pt x="600" y="702"/>
                  </a:lnTo>
                  <a:lnTo>
                    <a:pt x="544" y="722"/>
                  </a:lnTo>
                  <a:lnTo>
                    <a:pt x="487" y="741"/>
                  </a:lnTo>
                  <a:lnTo>
                    <a:pt x="433" y="757"/>
                  </a:lnTo>
                  <a:lnTo>
                    <a:pt x="376" y="772"/>
                  </a:lnTo>
                  <a:lnTo>
                    <a:pt x="322" y="786"/>
                  </a:lnTo>
                  <a:lnTo>
                    <a:pt x="269" y="795"/>
                  </a:lnTo>
                  <a:lnTo>
                    <a:pt x="215" y="804"/>
                  </a:lnTo>
                  <a:lnTo>
                    <a:pt x="165" y="813"/>
                  </a:lnTo>
                  <a:lnTo>
                    <a:pt x="117" y="818"/>
                  </a:lnTo>
                  <a:lnTo>
                    <a:pt x="69" y="821"/>
                  </a:lnTo>
                  <a:lnTo>
                    <a:pt x="24" y="821"/>
                  </a:lnTo>
                  <a:lnTo>
                    <a:pt x="7" y="845"/>
                  </a:lnTo>
                  <a:lnTo>
                    <a:pt x="24" y="821"/>
                  </a:lnTo>
                  <a:lnTo>
                    <a:pt x="0" y="821"/>
                  </a:lnTo>
                  <a:lnTo>
                    <a:pt x="7" y="845"/>
                  </a:lnTo>
                  <a:lnTo>
                    <a:pt x="41" y="833"/>
                  </a:lnTo>
                  <a:close/>
                </a:path>
              </a:pathLst>
            </a:custGeom>
            <a:solidFill>
              <a:srgbClr val="33996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60" name="Freeform 49"/>
            <p:cNvSpPr>
              <a:spLocks/>
            </p:cNvSpPr>
            <p:nvPr/>
          </p:nvSpPr>
          <p:spPr bwMode="auto">
            <a:xfrm>
              <a:off x="792" y="3407"/>
              <a:ext cx="67" cy="199"/>
            </a:xfrm>
            <a:custGeom>
              <a:avLst/>
              <a:gdLst>
                <a:gd name="T0" fmla="*/ 11 w 402"/>
                <a:gd name="T1" fmla="*/ 32 h 1191"/>
                <a:gd name="T2" fmla="*/ 11 w 402"/>
                <a:gd name="T3" fmla="*/ 33 h 1191"/>
                <a:gd name="T4" fmla="*/ 1 w 402"/>
                <a:gd name="T5" fmla="*/ 0 h 1191"/>
                <a:gd name="T6" fmla="*/ 0 w 402"/>
                <a:gd name="T7" fmla="*/ 0 h 1191"/>
                <a:gd name="T8" fmla="*/ 10 w 402"/>
                <a:gd name="T9" fmla="*/ 33 h 1191"/>
                <a:gd name="T10" fmla="*/ 11 w 402"/>
                <a:gd name="T11" fmla="*/ 33 h 1191"/>
                <a:gd name="T12" fmla="*/ 10 w 402"/>
                <a:gd name="T13" fmla="*/ 33 h 1191"/>
                <a:gd name="T14" fmla="*/ 10 w 402"/>
                <a:gd name="T15" fmla="*/ 33 h 1191"/>
                <a:gd name="T16" fmla="*/ 11 w 402"/>
                <a:gd name="T17" fmla="*/ 33 h 1191"/>
                <a:gd name="T18" fmla="*/ 11 w 402"/>
                <a:gd name="T19" fmla="*/ 32 h 1191"/>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402" h="1191">
                  <a:moveTo>
                    <a:pt x="386" y="1154"/>
                  </a:moveTo>
                  <a:lnTo>
                    <a:pt x="402" y="1168"/>
                  </a:lnTo>
                  <a:lnTo>
                    <a:pt x="34" y="0"/>
                  </a:lnTo>
                  <a:lnTo>
                    <a:pt x="0" y="12"/>
                  </a:lnTo>
                  <a:lnTo>
                    <a:pt x="368" y="1177"/>
                  </a:lnTo>
                  <a:lnTo>
                    <a:pt x="386" y="1191"/>
                  </a:lnTo>
                  <a:lnTo>
                    <a:pt x="368" y="1177"/>
                  </a:lnTo>
                  <a:lnTo>
                    <a:pt x="372" y="1190"/>
                  </a:lnTo>
                  <a:lnTo>
                    <a:pt x="386" y="1191"/>
                  </a:lnTo>
                  <a:lnTo>
                    <a:pt x="386" y="1154"/>
                  </a:lnTo>
                  <a:close/>
                </a:path>
              </a:pathLst>
            </a:custGeom>
            <a:solidFill>
              <a:srgbClr val="33996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61" name="Freeform 50"/>
            <p:cNvSpPr>
              <a:spLocks/>
            </p:cNvSpPr>
            <p:nvPr/>
          </p:nvSpPr>
          <p:spPr bwMode="auto">
            <a:xfrm>
              <a:off x="857" y="3600"/>
              <a:ext cx="79" cy="6"/>
            </a:xfrm>
            <a:custGeom>
              <a:avLst/>
              <a:gdLst>
                <a:gd name="T0" fmla="*/ 12 w 476"/>
                <a:gd name="T1" fmla="*/ 0 h 37"/>
                <a:gd name="T2" fmla="*/ 13 w 476"/>
                <a:gd name="T3" fmla="*/ 0 h 37"/>
                <a:gd name="T4" fmla="*/ 0 w 476"/>
                <a:gd name="T5" fmla="*/ 0 h 37"/>
                <a:gd name="T6" fmla="*/ 0 w 476"/>
                <a:gd name="T7" fmla="*/ 1 h 37"/>
                <a:gd name="T8" fmla="*/ 13 w 476"/>
                <a:gd name="T9" fmla="*/ 1 h 37"/>
                <a:gd name="T10" fmla="*/ 13 w 476"/>
                <a:gd name="T11" fmla="*/ 1 h 37"/>
                <a:gd name="T12" fmla="*/ 13 w 476"/>
                <a:gd name="T13" fmla="*/ 1 h 37"/>
                <a:gd name="T14" fmla="*/ 13 w 476"/>
                <a:gd name="T15" fmla="*/ 1 h 37"/>
                <a:gd name="T16" fmla="*/ 13 w 476"/>
                <a:gd name="T17" fmla="*/ 1 h 37"/>
                <a:gd name="T18" fmla="*/ 12 w 476"/>
                <a:gd name="T19" fmla="*/ 0 h 3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476" h="37">
                  <a:moveTo>
                    <a:pt x="442" y="14"/>
                  </a:moveTo>
                  <a:lnTo>
                    <a:pt x="459" y="0"/>
                  </a:lnTo>
                  <a:lnTo>
                    <a:pt x="0" y="0"/>
                  </a:lnTo>
                  <a:lnTo>
                    <a:pt x="0" y="37"/>
                  </a:lnTo>
                  <a:lnTo>
                    <a:pt x="459" y="37"/>
                  </a:lnTo>
                  <a:lnTo>
                    <a:pt x="476" y="23"/>
                  </a:lnTo>
                  <a:lnTo>
                    <a:pt x="459" y="37"/>
                  </a:lnTo>
                  <a:lnTo>
                    <a:pt x="472" y="37"/>
                  </a:lnTo>
                  <a:lnTo>
                    <a:pt x="476" y="23"/>
                  </a:lnTo>
                  <a:lnTo>
                    <a:pt x="442" y="14"/>
                  </a:lnTo>
                  <a:close/>
                </a:path>
              </a:pathLst>
            </a:custGeom>
            <a:solidFill>
              <a:srgbClr val="33996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62" name="Freeform 51"/>
            <p:cNvSpPr>
              <a:spLocks/>
            </p:cNvSpPr>
            <p:nvPr/>
          </p:nvSpPr>
          <p:spPr bwMode="auto">
            <a:xfrm>
              <a:off x="930" y="3471"/>
              <a:ext cx="48" cy="132"/>
            </a:xfrm>
            <a:custGeom>
              <a:avLst/>
              <a:gdLst>
                <a:gd name="T0" fmla="*/ 8 w 283"/>
                <a:gd name="T1" fmla="*/ 0 h 797"/>
                <a:gd name="T2" fmla="*/ 7 w 283"/>
                <a:gd name="T3" fmla="*/ 0 h 797"/>
                <a:gd name="T4" fmla="*/ 0 w 283"/>
                <a:gd name="T5" fmla="*/ 22 h 797"/>
                <a:gd name="T6" fmla="*/ 1 w 283"/>
                <a:gd name="T7" fmla="*/ 22 h 797"/>
                <a:gd name="T8" fmla="*/ 8 w 283"/>
                <a:gd name="T9" fmla="*/ 1 h 797"/>
                <a:gd name="T10" fmla="*/ 8 w 283"/>
                <a:gd name="T11" fmla="*/ 1 h 797"/>
                <a:gd name="T12" fmla="*/ 8 w 283"/>
                <a:gd name="T13" fmla="*/ 0 h 797"/>
                <a:gd name="T14" fmla="*/ 7 w 283"/>
                <a:gd name="T15" fmla="*/ 0 h 797"/>
                <a:gd name="T16" fmla="*/ 7 w 283"/>
                <a:gd name="T17" fmla="*/ 0 h 797"/>
                <a:gd name="T18" fmla="*/ 8 w 283"/>
                <a:gd name="T19" fmla="*/ 0 h 79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283" h="797">
                  <a:moveTo>
                    <a:pt x="267" y="0"/>
                  </a:moveTo>
                  <a:lnTo>
                    <a:pt x="249" y="14"/>
                  </a:lnTo>
                  <a:lnTo>
                    <a:pt x="0" y="788"/>
                  </a:lnTo>
                  <a:lnTo>
                    <a:pt x="34" y="797"/>
                  </a:lnTo>
                  <a:lnTo>
                    <a:pt x="283" y="24"/>
                  </a:lnTo>
                  <a:lnTo>
                    <a:pt x="267" y="38"/>
                  </a:lnTo>
                  <a:lnTo>
                    <a:pt x="267" y="0"/>
                  </a:lnTo>
                  <a:lnTo>
                    <a:pt x="253" y="0"/>
                  </a:lnTo>
                  <a:lnTo>
                    <a:pt x="249" y="14"/>
                  </a:lnTo>
                  <a:lnTo>
                    <a:pt x="267" y="0"/>
                  </a:lnTo>
                  <a:close/>
                </a:path>
              </a:pathLst>
            </a:custGeom>
            <a:solidFill>
              <a:srgbClr val="33996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63" name="Freeform 52"/>
            <p:cNvSpPr>
              <a:spLocks/>
            </p:cNvSpPr>
            <p:nvPr/>
          </p:nvSpPr>
          <p:spPr bwMode="auto">
            <a:xfrm>
              <a:off x="975" y="3449"/>
              <a:ext cx="130" cy="28"/>
            </a:xfrm>
            <a:custGeom>
              <a:avLst/>
              <a:gdLst>
                <a:gd name="T0" fmla="*/ 21 w 781"/>
                <a:gd name="T1" fmla="*/ 0 h 166"/>
                <a:gd name="T2" fmla="*/ 20 w 781"/>
                <a:gd name="T3" fmla="*/ 1 h 166"/>
                <a:gd name="T4" fmla="*/ 19 w 781"/>
                <a:gd name="T5" fmla="*/ 1 h 166"/>
                <a:gd name="T6" fmla="*/ 17 w 781"/>
                <a:gd name="T7" fmla="*/ 1 h 166"/>
                <a:gd name="T8" fmla="*/ 16 w 781"/>
                <a:gd name="T9" fmla="*/ 2 h 166"/>
                <a:gd name="T10" fmla="*/ 15 w 781"/>
                <a:gd name="T11" fmla="*/ 2 h 166"/>
                <a:gd name="T12" fmla="*/ 13 w 781"/>
                <a:gd name="T13" fmla="*/ 2 h 166"/>
                <a:gd name="T14" fmla="*/ 12 w 781"/>
                <a:gd name="T15" fmla="*/ 3 h 166"/>
                <a:gd name="T16" fmla="*/ 11 w 781"/>
                <a:gd name="T17" fmla="*/ 3 h 166"/>
                <a:gd name="T18" fmla="*/ 9 w 781"/>
                <a:gd name="T19" fmla="*/ 3 h 166"/>
                <a:gd name="T20" fmla="*/ 8 w 781"/>
                <a:gd name="T21" fmla="*/ 3 h 166"/>
                <a:gd name="T22" fmla="*/ 7 w 781"/>
                <a:gd name="T23" fmla="*/ 3 h 166"/>
                <a:gd name="T24" fmla="*/ 5 w 781"/>
                <a:gd name="T25" fmla="*/ 4 h 166"/>
                <a:gd name="T26" fmla="*/ 4 w 781"/>
                <a:gd name="T27" fmla="*/ 4 h 166"/>
                <a:gd name="T28" fmla="*/ 3 w 781"/>
                <a:gd name="T29" fmla="*/ 4 h 166"/>
                <a:gd name="T30" fmla="*/ 0 w 781"/>
                <a:gd name="T31" fmla="*/ 4 h 166"/>
                <a:gd name="T32" fmla="*/ 0 w 781"/>
                <a:gd name="T33" fmla="*/ 5 h 166"/>
                <a:gd name="T34" fmla="*/ 1 w 781"/>
                <a:gd name="T35" fmla="*/ 5 h 166"/>
                <a:gd name="T36" fmla="*/ 3 w 781"/>
                <a:gd name="T37" fmla="*/ 5 h 166"/>
                <a:gd name="T38" fmla="*/ 4 w 781"/>
                <a:gd name="T39" fmla="*/ 5 h 166"/>
                <a:gd name="T40" fmla="*/ 5 w 781"/>
                <a:gd name="T41" fmla="*/ 5 h 166"/>
                <a:gd name="T42" fmla="*/ 7 w 781"/>
                <a:gd name="T43" fmla="*/ 4 h 166"/>
                <a:gd name="T44" fmla="*/ 8 w 781"/>
                <a:gd name="T45" fmla="*/ 4 h 166"/>
                <a:gd name="T46" fmla="*/ 9 w 781"/>
                <a:gd name="T47" fmla="*/ 4 h 166"/>
                <a:gd name="T48" fmla="*/ 11 w 781"/>
                <a:gd name="T49" fmla="*/ 4 h 166"/>
                <a:gd name="T50" fmla="*/ 12 w 781"/>
                <a:gd name="T51" fmla="*/ 4 h 166"/>
                <a:gd name="T52" fmla="*/ 14 w 781"/>
                <a:gd name="T53" fmla="*/ 3 h 166"/>
                <a:gd name="T54" fmla="*/ 15 w 781"/>
                <a:gd name="T55" fmla="*/ 3 h 166"/>
                <a:gd name="T56" fmla="*/ 16 w 781"/>
                <a:gd name="T57" fmla="*/ 3 h 166"/>
                <a:gd name="T58" fmla="*/ 18 w 781"/>
                <a:gd name="T59" fmla="*/ 2 h 166"/>
                <a:gd name="T60" fmla="*/ 19 w 781"/>
                <a:gd name="T61" fmla="*/ 2 h 166"/>
                <a:gd name="T62" fmla="*/ 20 w 781"/>
                <a:gd name="T63" fmla="*/ 1 h 166"/>
                <a:gd name="T64" fmla="*/ 22 w 781"/>
                <a:gd name="T65" fmla="*/ 1 h 166"/>
                <a:gd name="T66" fmla="*/ 21 w 781"/>
                <a:gd name="T67" fmla="*/ 0 h 16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781" h="166">
                  <a:moveTo>
                    <a:pt x="768" y="0"/>
                  </a:moveTo>
                  <a:lnTo>
                    <a:pt x="725" y="16"/>
                  </a:lnTo>
                  <a:lnTo>
                    <a:pt x="679" y="33"/>
                  </a:lnTo>
                  <a:lnTo>
                    <a:pt x="633" y="47"/>
                  </a:lnTo>
                  <a:lnTo>
                    <a:pt x="586" y="58"/>
                  </a:lnTo>
                  <a:lnTo>
                    <a:pt x="537" y="71"/>
                  </a:lnTo>
                  <a:lnTo>
                    <a:pt x="489" y="83"/>
                  </a:lnTo>
                  <a:lnTo>
                    <a:pt x="440" y="92"/>
                  </a:lnTo>
                  <a:lnTo>
                    <a:pt x="391" y="100"/>
                  </a:lnTo>
                  <a:lnTo>
                    <a:pt x="342" y="107"/>
                  </a:lnTo>
                  <a:lnTo>
                    <a:pt x="292" y="113"/>
                  </a:lnTo>
                  <a:lnTo>
                    <a:pt x="242" y="119"/>
                  </a:lnTo>
                  <a:lnTo>
                    <a:pt x="191" y="123"/>
                  </a:lnTo>
                  <a:lnTo>
                    <a:pt x="144" y="126"/>
                  </a:lnTo>
                  <a:lnTo>
                    <a:pt x="96" y="128"/>
                  </a:lnTo>
                  <a:lnTo>
                    <a:pt x="0" y="128"/>
                  </a:lnTo>
                  <a:lnTo>
                    <a:pt x="0" y="166"/>
                  </a:lnTo>
                  <a:lnTo>
                    <a:pt x="47" y="166"/>
                  </a:lnTo>
                  <a:lnTo>
                    <a:pt x="96" y="163"/>
                  </a:lnTo>
                  <a:lnTo>
                    <a:pt x="144" y="160"/>
                  </a:lnTo>
                  <a:lnTo>
                    <a:pt x="195" y="158"/>
                  </a:lnTo>
                  <a:lnTo>
                    <a:pt x="245" y="152"/>
                  </a:lnTo>
                  <a:lnTo>
                    <a:pt x="295" y="148"/>
                  </a:lnTo>
                  <a:lnTo>
                    <a:pt x="344" y="142"/>
                  </a:lnTo>
                  <a:lnTo>
                    <a:pt x="395" y="134"/>
                  </a:lnTo>
                  <a:lnTo>
                    <a:pt x="444" y="126"/>
                  </a:lnTo>
                  <a:lnTo>
                    <a:pt x="495" y="116"/>
                  </a:lnTo>
                  <a:lnTo>
                    <a:pt x="545" y="105"/>
                  </a:lnTo>
                  <a:lnTo>
                    <a:pt x="594" y="93"/>
                  </a:lnTo>
                  <a:lnTo>
                    <a:pt x="641" y="81"/>
                  </a:lnTo>
                  <a:lnTo>
                    <a:pt x="689" y="66"/>
                  </a:lnTo>
                  <a:lnTo>
                    <a:pt x="734" y="50"/>
                  </a:lnTo>
                  <a:lnTo>
                    <a:pt x="781" y="33"/>
                  </a:lnTo>
                  <a:lnTo>
                    <a:pt x="768" y="0"/>
                  </a:lnTo>
                  <a:close/>
                </a:path>
              </a:pathLst>
            </a:custGeom>
            <a:solidFill>
              <a:srgbClr val="33996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64" name="Freeform 53"/>
            <p:cNvSpPr>
              <a:spLocks/>
            </p:cNvSpPr>
            <p:nvPr/>
          </p:nvSpPr>
          <p:spPr bwMode="auto">
            <a:xfrm>
              <a:off x="1103" y="3102"/>
              <a:ext cx="123" cy="353"/>
            </a:xfrm>
            <a:custGeom>
              <a:avLst/>
              <a:gdLst>
                <a:gd name="T0" fmla="*/ 12 w 742"/>
                <a:gd name="T1" fmla="*/ 2 h 2114"/>
                <a:gd name="T2" fmla="*/ 14 w 742"/>
                <a:gd name="T3" fmla="*/ 5 h 2114"/>
                <a:gd name="T4" fmla="*/ 16 w 742"/>
                <a:gd name="T5" fmla="*/ 9 h 2114"/>
                <a:gd name="T6" fmla="*/ 18 w 742"/>
                <a:gd name="T7" fmla="*/ 13 h 2114"/>
                <a:gd name="T8" fmla="*/ 19 w 742"/>
                <a:gd name="T9" fmla="*/ 17 h 2114"/>
                <a:gd name="T10" fmla="*/ 19 w 742"/>
                <a:gd name="T11" fmla="*/ 21 h 2114"/>
                <a:gd name="T12" fmla="*/ 19 w 742"/>
                <a:gd name="T13" fmla="*/ 26 h 2114"/>
                <a:gd name="T14" fmla="*/ 19 w 742"/>
                <a:gd name="T15" fmla="*/ 30 h 2114"/>
                <a:gd name="T16" fmla="*/ 18 w 742"/>
                <a:gd name="T17" fmla="*/ 34 h 2114"/>
                <a:gd name="T18" fmla="*/ 17 w 742"/>
                <a:gd name="T19" fmla="*/ 38 h 2114"/>
                <a:gd name="T20" fmla="*/ 16 w 742"/>
                <a:gd name="T21" fmla="*/ 42 h 2114"/>
                <a:gd name="T22" fmla="*/ 14 w 742"/>
                <a:gd name="T23" fmla="*/ 46 h 2114"/>
                <a:gd name="T24" fmla="*/ 11 w 742"/>
                <a:gd name="T25" fmla="*/ 49 h 2114"/>
                <a:gd name="T26" fmla="*/ 8 w 742"/>
                <a:gd name="T27" fmla="*/ 52 h 2114"/>
                <a:gd name="T28" fmla="*/ 5 w 742"/>
                <a:gd name="T29" fmla="*/ 55 h 2114"/>
                <a:gd name="T30" fmla="*/ 2 w 742"/>
                <a:gd name="T31" fmla="*/ 57 h 2114"/>
                <a:gd name="T32" fmla="*/ 0 w 742"/>
                <a:gd name="T33" fmla="*/ 59 h 2114"/>
                <a:gd name="T34" fmla="*/ 4 w 742"/>
                <a:gd name="T35" fmla="*/ 57 h 2114"/>
                <a:gd name="T36" fmla="*/ 7 w 742"/>
                <a:gd name="T37" fmla="*/ 55 h 2114"/>
                <a:gd name="T38" fmla="*/ 11 w 742"/>
                <a:gd name="T39" fmla="*/ 52 h 2114"/>
                <a:gd name="T40" fmla="*/ 13 w 742"/>
                <a:gd name="T41" fmla="*/ 48 h 2114"/>
                <a:gd name="T42" fmla="*/ 15 w 742"/>
                <a:gd name="T43" fmla="*/ 45 h 2114"/>
                <a:gd name="T44" fmla="*/ 17 w 742"/>
                <a:gd name="T45" fmla="*/ 41 h 2114"/>
                <a:gd name="T46" fmla="*/ 19 w 742"/>
                <a:gd name="T47" fmla="*/ 36 h 2114"/>
                <a:gd name="T48" fmla="*/ 20 w 742"/>
                <a:gd name="T49" fmla="*/ 32 h 2114"/>
                <a:gd name="T50" fmla="*/ 20 w 742"/>
                <a:gd name="T51" fmla="*/ 28 h 2114"/>
                <a:gd name="T52" fmla="*/ 20 w 742"/>
                <a:gd name="T53" fmla="*/ 23 h 2114"/>
                <a:gd name="T54" fmla="*/ 20 w 742"/>
                <a:gd name="T55" fmla="*/ 19 h 2114"/>
                <a:gd name="T56" fmla="*/ 19 w 742"/>
                <a:gd name="T57" fmla="*/ 15 h 2114"/>
                <a:gd name="T58" fmla="*/ 18 w 742"/>
                <a:gd name="T59" fmla="*/ 11 h 2114"/>
                <a:gd name="T60" fmla="*/ 16 w 742"/>
                <a:gd name="T61" fmla="*/ 7 h 2114"/>
                <a:gd name="T62" fmla="*/ 14 w 742"/>
                <a:gd name="T63" fmla="*/ 3 h 2114"/>
                <a:gd name="T64" fmla="*/ 11 w 742"/>
                <a:gd name="T65" fmla="*/ 0 h 2114"/>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742" h="2114">
                  <a:moveTo>
                    <a:pt x="377" y="27"/>
                  </a:moveTo>
                  <a:lnTo>
                    <a:pt x="428" y="79"/>
                  </a:lnTo>
                  <a:lnTo>
                    <a:pt x="477" y="134"/>
                  </a:lnTo>
                  <a:lnTo>
                    <a:pt x="519" y="194"/>
                  </a:lnTo>
                  <a:lnTo>
                    <a:pt x="557" y="255"/>
                  </a:lnTo>
                  <a:lnTo>
                    <a:pt x="592" y="321"/>
                  </a:lnTo>
                  <a:lnTo>
                    <a:pt x="620" y="390"/>
                  </a:lnTo>
                  <a:lnTo>
                    <a:pt x="645" y="461"/>
                  </a:lnTo>
                  <a:lnTo>
                    <a:pt x="667" y="532"/>
                  </a:lnTo>
                  <a:lnTo>
                    <a:pt x="682" y="606"/>
                  </a:lnTo>
                  <a:lnTo>
                    <a:pt x="696" y="681"/>
                  </a:lnTo>
                  <a:lnTo>
                    <a:pt x="704" y="759"/>
                  </a:lnTo>
                  <a:lnTo>
                    <a:pt x="708" y="835"/>
                  </a:lnTo>
                  <a:lnTo>
                    <a:pt x="708" y="914"/>
                  </a:lnTo>
                  <a:lnTo>
                    <a:pt x="704" y="991"/>
                  </a:lnTo>
                  <a:lnTo>
                    <a:pt x="696" y="1070"/>
                  </a:lnTo>
                  <a:lnTo>
                    <a:pt x="682" y="1146"/>
                  </a:lnTo>
                  <a:lnTo>
                    <a:pt x="667" y="1223"/>
                  </a:lnTo>
                  <a:lnTo>
                    <a:pt x="648" y="1299"/>
                  </a:lnTo>
                  <a:lnTo>
                    <a:pt x="623" y="1372"/>
                  </a:lnTo>
                  <a:lnTo>
                    <a:pt x="596" y="1445"/>
                  </a:lnTo>
                  <a:lnTo>
                    <a:pt x="565" y="1516"/>
                  </a:lnTo>
                  <a:lnTo>
                    <a:pt x="531" y="1584"/>
                  </a:lnTo>
                  <a:lnTo>
                    <a:pt x="493" y="1650"/>
                  </a:lnTo>
                  <a:lnTo>
                    <a:pt x="451" y="1713"/>
                  </a:lnTo>
                  <a:lnTo>
                    <a:pt x="407" y="1774"/>
                  </a:lnTo>
                  <a:lnTo>
                    <a:pt x="357" y="1828"/>
                  </a:lnTo>
                  <a:lnTo>
                    <a:pt x="308" y="1882"/>
                  </a:lnTo>
                  <a:lnTo>
                    <a:pt x="252" y="1932"/>
                  </a:lnTo>
                  <a:lnTo>
                    <a:pt x="193" y="1976"/>
                  </a:lnTo>
                  <a:lnTo>
                    <a:pt x="132" y="2016"/>
                  </a:lnTo>
                  <a:lnTo>
                    <a:pt x="67" y="2051"/>
                  </a:lnTo>
                  <a:lnTo>
                    <a:pt x="0" y="2081"/>
                  </a:lnTo>
                  <a:lnTo>
                    <a:pt x="13" y="2114"/>
                  </a:lnTo>
                  <a:lnTo>
                    <a:pt x="84" y="2082"/>
                  </a:lnTo>
                  <a:lnTo>
                    <a:pt x="150" y="2044"/>
                  </a:lnTo>
                  <a:lnTo>
                    <a:pt x="214" y="2004"/>
                  </a:lnTo>
                  <a:lnTo>
                    <a:pt x="273" y="1957"/>
                  </a:lnTo>
                  <a:lnTo>
                    <a:pt x="331" y="1908"/>
                  </a:lnTo>
                  <a:lnTo>
                    <a:pt x="384" y="1853"/>
                  </a:lnTo>
                  <a:lnTo>
                    <a:pt x="434" y="1795"/>
                  </a:lnTo>
                  <a:lnTo>
                    <a:pt x="479" y="1733"/>
                  </a:lnTo>
                  <a:lnTo>
                    <a:pt x="522" y="1668"/>
                  </a:lnTo>
                  <a:lnTo>
                    <a:pt x="563" y="1600"/>
                  </a:lnTo>
                  <a:lnTo>
                    <a:pt x="596" y="1530"/>
                  </a:lnTo>
                  <a:lnTo>
                    <a:pt x="629" y="1458"/>
                  </a:lnTo>
                  <a:lnTo>
                    <a:pt x="658" y="1383"/>
                  </a:lnTo>
                  <a:lnTo>
                    <a:pt x="681" y="1307"/>
                  </a:lnTo>
                  <a:lnTo>
                    <a:pt x="701" y="1231"/>
                  </a:lnTo>
                  <a:lnTo>
                    <a:pt x="717" y="1151"/>
                  </a:lnTo>
                  <a:lnTo>
                    <a:pt x="730" y="1072"/>
                  </a:lnTo>
                  <a:lnTo>
                    <a:pt x="738" y="993"/>
                  </a:lnTo>
                  <a:lnTo>
                    <a:pt x="742" y="914"/>
                  </a:lnTo>
                  <a:lnTo>
                    <a:pt x="742" y="835"/>
                  </a:lnTo>
                  <a:lnTo>
                    <a:pt x="738" y="756"/>
                  </a:lnTo>
                  <a:lnTo>
                    <a:pt x="730" y="679"/>
                  </a:lnTo>
                  <a:lnTo>
                    <a:pt x="717" y="601"/>
                  </a:lnTo>
                  <a:lnTo>
                    <a:pt x="701" y="524"/>
                  </a:lnTo>
                  <a:lnTo>
                    <a:pt x="680" y="450"/>
                  </a:lnTo>
                  <a:lnTo>
                    <a:pt x="653" y="377"/>
                  </a:lnTo>
                  <a:lnTo>
                    <a:pt x="623" y="309"/>
                  </a:lnTo>
                  <a:lnTo>
                    <a:pt x="589" y="240"/>
                  </a:lnTo>
                  <a:lnTo>
                    <a:pt x="549" y="175"/>
                  </a:lnTo>
                  <a:lnTo>
                    <a:pt x="504" y="114"/>
                  </a:lnTo>
                  <a:lnTo>
                    <a:pt x="455" y="54"/>
                  </a:lnTo>
                  <a:lnTo>
                    <a:pt x="400" y="0"/>
                  </a:lnTo>
                  <a:lnTo>
                    <a:pt x="377" y="27"/>
                  </a:lnTo>
                  <a:close/>
                </a:path>
              </a:pathLst>
            </a:custGeom>
            <a:solidFill>
              <a:srgbClr val="33996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65" name="Freeform 54"/>
            <p:cNvSpPr>
              <a:spLocks/>
            </p:cNvSpPr>
            <p:nvPr/>
          </p:nvSpPr>
          <p:spPr bwMode="auto">
            <a:xfrm>
              <a:off x="641" y="3007"/>
              <a:ext cx="529" cy="178"/>
            </a:xfrm>
            <a:custGeom>
              <a:avLst/>
              <a:gdLst>
                <a:gd name="T0" fmla="*/ 1 w 3172"/>
                <a:gd name="T1" fmla="*/ 30 h 1070"/>
                <a:gd name="T2" fmla="*/ 5 w 3172"/>
                <a:gd name="T3" fmla="*/ 24 h 1070"/>
                <a:gd name="T4" fmla="*/ 9 w 3172"/>
                <a:gd name="T5" fmla="*/ 20 h 1070"/>
                <a:gd name="T6" fmla="*/ 13 w 3172"/>
                <a:gd name="T7" fmla="*/ 15 h 1070"/>
                <a:gd name="T8" fmla="*/ 18 w 3172"/>
                <a:gd name="T9" fmla="*/ 12 h 1070"/>
                <a:gd name="T10" fmla="*/ 23 w 3172"/>
                <a:gd name="T11" fmla="*/ 8 h 1070"/>
                <a:gd name="T12" fmla="*/ 28 w 3172"/>
                <a:gd name="T13" fmla="*/ 6 h 1070"/>
                <a:gd name="T14" fmla="*/ 34 w 3172"/>
                <a:gd name="T15" fmla="*/ 3 h 1070"/>
                <a:gd name="T16" fmla="*/ 40 w 3172"/>
                <a:gd name="T17" fmla="*/ 2 h 1070"/>
                <a:gd name="T18" fmla="*/ 46 w 3172"/>
                <a:gd name="T19" fmla="*/ 1 h 1070"/>
                <a:gd name="T20" fmla="*/ 52 w 3172"/>
                <a:gd name="T21" fmla="*/ 1 h 1070"/>
                <a:gd name="T22" fmla="*/ 58 w 3172"/>
                <a:gd name="T23" fmla="*/ 1 h 1070"/>
                <a:gd name="T24" fmla="*/ 64 w 3172"/>
                <a:gd name="T25" fmla="*/ 3 h 1070"/>
                <a:gd name="T26" fmla="*/ 70 w 3172"/>
                <a:gd name="T27" fmla="*/ 5 h 1070"/>
                <a:gd name="T28" fmla="*/ 76 w 3172"/>
                <a:gd name="T29" fmla="*/ 8 h 1070"/>
                <a:gd name="T30" fmla="*/ 82 w 3172"/>
                <a:gd name="T31" fmla="*/ 12 h 1070"/>
                <a:gd name="T32" fmla="*/ 88 w 3172"/>
                <a:gd name="T33" fmla="*/ 17 h 1070"/>
                <a:gd name="T34" fmla="*/ 85 w 3172"/>
                <a:gd name="T35" fmla="*/ 13 h 1070"/>
                <a:gd name="T36" fmla="*/ 79 w 3172"/>
                <a:gd name="T37" fmla="*/ 9 h 1070"/>
                <a:gd name="T38" fmla="*/ 73 w 3172"/>
                <a:gd name="T39" fmla="*/ 5 h 1070"/>
                <a:gd name="T40" fmla="*/ 67 w 3172"/>
                <a:gd name="T41" fmla="*/ 3 h 1070"/>
                <a:gd name="T42" fmla="*/ 61 w 3172"/>
                <a:gd name="T43" fmla="*/ 1 h 1070"/>
                <a:gd name="T44" fmla="*/ 55 w 3172"/>
                <a:gd name="T45" fmla="*/ 0 h 1070"/>
                <a:gd name="T46" fmla="*/ 49 w 3172"/>
                <a:gd name="T47" fmla="*/ 0 h 1070"/>
                <a:gd name="T48" fmla="*/ 42 w 3172"/>
                <a:gd name="T49" fmla="*/ 0 h 1070"/>
                <a:gd name="T50" fmla="*/ 36 w 3172"/>
                <a:gd name="T51" fmla="*/ 2 h 1070"/>
                <a:gd name="T52" fmla="*/ 31 w 3172"/>
                <a:gd name="T53" fmla="*/ 3 h 1070"/>
                <a:gd name="T54" fmla="*/ 25 w 3172"/>
                <a:gd name="T55" fmla="*/ 6 h 1070"/>
                <a:gd name="T56" fmla="*/ 20 w 3172"/>
                <a:gd name="T57" fmla="*/ 9 h 1070"/>
                <a:gd name="T58" fmla="*/ 15 w 3172"/>
                <a:gd name="T59" fmla="*/ 13 h 1070"/>
                <a:gd name="T60" fmla="*/ 10 w 3172"/>
                <a:gd name="T61" fmla="*/ 17 h 1070"/>
                <a:gd name="T62" fmla="*/ 6 w 3172"/>
                <a:gd name="T63" fmla="*/ 21 h 1070"/>
                <a:gd name="T64" fmla="*/ 2 w 3172"/>
                <a:gd name="T65" fmla="*/ 26 h 1070"/>
                <a:gd name="T66" fmla="*/ 0 w 3172"/>
                <a:gd name="T67" fmla="*/ 30 h 1070"/>
                <a:gd name="T68" fmla="*/ 0 w 3172"/>
                <a:gd name="T69" fmla="*/ 29 h 1070"/>
                <a:gd name="T70" fmla="*/ 1 w 3172"/>
                <a:gd name="T71" fmla="*/ 29 h 1070"/>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3172" h="1070">
                  <a:moveTo>
                    <a:pt x="36" y="1050"/>
                  </a:moveTo>
                  <a:lnTo>
                    <a:pt x="36" y="1069"/>
                  </a:lnTo>
                  <a:lnTo>
                    <a:pt x="96" y="974"/>
                  </a:lnTo>
                  <a:lnTo>
                    <a:pt x="162" y="884"/>
                  </a:lnTo>
                  <a:lnTo>
                    <a:pt x="231" y="796"/>
                  </a:lnTo>
                  <a:lnTo>
                    <a:pt x="304" y="712"/>
                  </a:lnTo>
                  <a:lnTo>
                    <a:pt x="380" y="633"/>
                  </a:lnTo>
                  <a:lnTo>
                    <a:pt x="462" y="558"/>
                  </a:lnTo>
                  <a:lnTo>
                    <a:pt x="545" y="486"/>
                  </a:lnTo>
                  <a:lnTo>
                    <a:pt x="633" y="421"/>
                  </a:lnTo>
                  <a:lnTo>
                    <a:pt x="723" y="358"/>
                  </a:lnTo>
                  <a:lnTo>
                    <a:pt x="815" y="302"/>
                  </a:lnTo>
                  <a:lnTo>
                    <a:pt x="912" y="249"/>
                  </a:lnTo>
                  <a:lnTo>
                    <a:pt x="1008" y="204"/>
                  </a:lnTo>
                  <a:lnTo>
                    <a:pt x="1109" y="163"/>
                  </a:lnTo>
                  <a:lnTo>
                    <a:pt x="1211" y="126"/>
                  </a:lnTo>
                  <a:lnTo>
                    <a:pt x="1313" y="96"/>
                  </a:lnTo>
                  <a:lnTo>
                    <a:pt x="1420" y="72"/>
                  </a:lnTo>
                  <a:lnTo>
                    <a:pt x="1526" y="52"/>
                  </a:lnTo>
                  <a:lnTo>
                    <a:pt x="1635" y="40"/>
                  </a:lnTo>
                  <a:lnTo>
                    <a:pt x="1743" y="33"/>
                  </a:lnTo>
                  <a:lnTo>
                    <a:pt x="1852" y="36"/>
                  </a:lnTo>
                  <a:lnTo>
                    <a:pt x="1961" y="41"/>
                  </a:lnTo>
                  <a:lnTo>
                    <a:pt x="2072" y="56"/>
                  </a:lnTo>
                  <a:lnTo>
                    <a:pt x="2182" y="76"/>
                  </a:lnTo>
                  <a:lnTo>
                    <a:pt x="2294" y="105"/>
                  </a:lnTo>
                  <a:lnTo>
                    <a:pt x="2403" y="139"/>
                  </a:lnTo>
                  <a:lnTo>
                    <a:pt x="2512" y="181"/>
                  </a:lnTo>
                  <a:lnTo>
                    <a:pt x="2620" y="232"/>
                  </a:lnTo>
                  <a:lnTo>
                    <a:pt x="2730" y="290"/>
                  </a:lnTo>
                  <a:lnTo>
                    <a:pt x="2837" y="353"/>
                  </a:lnTo>
                  <a:lnTo>
                    <a:pt x="2943" y="428"/>
                  </a:lnTo>
                  <a:lnTo>
                    <a:pt x="3046" y="509"/>
                  </a:lnTo>
                  <a:lnTo>
                    <a:pt x="3149" y="601"/>
                  </a:lnTo>
                  <a:lnTo>
                    <a:pt x="3172" y="574"/>
                  </a:lnTo>
                  <a:lnTo>
                    <a:pt x="3067" y="483"/>
                  </a:lnTo>
                  <a:lnTo>
                    <a:pt x="2963" y="399"/>
                  </a:lnTo>
                  <a:lnTo>
                    <a:pt x="2856" y="324"/>
                  </a:lnTo>
                  <a:lnTo>
                    <a:pt x="2745" y="257"/>
                  </a:lnTo>
                  <a:lnTo>
                    <a:pt x="2636" y="200"/>
                  </a:lnTo>
                  <a:lnTo>
                    <a:pt x="2525" y="149"/>
                  </a:lnTo>
                  <a:lnTo>
                    <a:pt x="2413" y="105"/>
                  </a:lnTo>
                  <a:lnTo>
                    <a:pt x="2301" y="70"/>
                  </a:lnTo>
                  <a:lnTo>
                    <a:pt x="2187" y="41"/>
                  </a:lnTo>
                  <a:lnTo>
                    <a:pt x="2077" y="22"/>
                  </a:lnTo>
                  <a:lnTo>
                    <a:pt x="1964" y="7"/>
                  </a:lnTo>
                  <a:lnTo>
                    <a:pt x="1852" y="1"/>
                  </a:lnTo>
                  <a:lnTo>
                    <a:pt x="1743" y="0"/>
                  </a:lnTo>
                  <a:lnTo>
                    <a:pt x="1631" y="5"/>
                  </a:lnTo>
                  <a:lnTo>
                    <a:pt x="1521" y="18"/>
                  </a:lnTo>
                  <a:lnTo>
                    <a:pt x="1414" y="38"/>
                  </a:lnTo>
                  <a:lnTo>
                    <a:pt x="1306" y="61"/>
                  </a:lnTo>
                  <a:lnTo>
                    <a:pt x="1201" y="91"/>
                  </a:lnTo>
                  <a:lnTo>
                    <a:pt x="1096" y="128"/>
                  </a:lnTo>
                  <a:lnTo>
                    <a:pt x="995" y="171"/>
                  </a:lnTo>
                  <a:lnTo>
                    <a:pt x="896" y="218"/>
                  </a:lnTo>
                  <a:lnTo>
                    <a:pt x="799" y="271"/>
                  </a:lnTo>
                  <a:lnTo>
                    <a:pt x="705" y="329"/>
                  </a:lnTo>
                  <a:lnTo>
                    <a:pt x="612" y="392"/>
                  </a:lnTo>
                  <a:lnTo>
                    <a:pt x="524" y="459"/>
                  </a:lnTo>
                  <a:lnTo>
                    <a:pt x="438" y="532"/>
                  </a:lnTo>
                  <a:lnTo>
                    <a:pt x="357" y="606"/>
                  </a:lnTo>
                  <a:lnTo>
                    <a:pt x="278" y="689"/>
                  </a:lnTo>
                  <a:lnTo>
                    <a:pt x="204" y="773"/>
                  </a:lnTo>
                  <a:lnTo>
                    <a:pt x="132" y="863"/>
                  </a:lnTo>
                  <a:lnTo>
                    <a:pt x="67" y="956"/>
                  </a:lnTo>
                  <a:lnTo>
                    <a:pt x="7" y="1051"/>
                  </a:lnTo>
                  <a:lnTo>
                    <a:pt x="7" y="1070"/>
                  </a:lnTo>
                  <a:lnTo>
                    <a:pt x="7" y="1051"/>
                  </a:lnTo>
                  <a:lnTo>
                    <a:pt x="0" y="1060"/>
                  </a:lnTo>
                  <a:lnTo>
                    <a:pt x="7" y="1070"/>
                  </a:lnTo>
                  <a:lnTo>
                    <a:pt x="36" y="1050"/>
                  </a:lnTo>
                  <a:close/>
                </a:path>
              </a:pathLst>
            </a:custGeom>
            <a:solidFill>
              <a:srgbClr val="33996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66" name="Freeform 55"/>
            <p:cNvSpPr>
              <a:spLocks/>
            </p:cNvSpPr>
            <p:nvPr/>
          </p:nvSpPr>
          <p:spPr bwMode="auto">
            <a:xfrm>
              <a:off x="784" y="3664"/>
              <a:ext cx="227" cy="131"/>
            </a:xfrm>
            <a:custGeom>
              <a:avLst/>
              <a:gdLst>
                <a:gd name="T0" fmla="*/ 21 w 1361"/>
                <a:gd name="T1" fmla="*/ 0 h 781"/>
                <a:gd name="T2" fmla="*/ 25 w 1361"/>
                <a:gd name="T3" fmla="*/ 1 h 781"/>
                <a:gd name="T4" fmla="*/ 28 w 1361"/>
                <a:gd name="T5" fmla="*/ 1 h 781"/>
                <a:gd name="T6" fmla="*/ 31 w 1361"/>
                <a:gd name="T7" fmla="*/ 3 h 781"/>
                <a:gd name="T8" fmla="*/ 34 w 1361"/>
                <a:gd name="T9" fmla="*/ 4 h 781"/>
                <a:gd name="T10" fmla="*/ 36 w 1361"/>
                <a:gd name="T11" fmla="*/ 6 h 781"/>
                <a:gd name="T12" fmla="*/ 37 w 1361"/>
                <a:gd name="T13" fmla="*/ 8 h 781"/>
                <a:gd name="T14" fmla="*/ 38 w 1361"/>
                <a:gd name="T15" fmla="*/ 10 h 781"/>
                <a:gd name="T16" fmla="*/ 38 w 1361"/>
                <a:gd name="T17" fmla="*/ 12 h 781"/>
                <a:gd name="T18" fmla="*/ 37 w 1361"/>
                <a:gd name="T19" fmla="*/ 14 h 781"/>
                <a:gd name="T20" fmla="*/ 36 w 1361"/>
                <a:gd name="T21" fmla="*/ 16 h 781"/>
                <a:gd name="T22" fmla="*/ 34 w 1361"/>
                <a:gd name="T23" fmla="*/ 18 h 781"/>
                <a:gd name="T24" fmla="*/ 31 w 1361"/>
                <a:gd name="T25" fmla="*/ 19 h 781"/>
                <a:gd name="T26" fmla="*/ 28 w 1361"/>
                <a:gd name="T27" fmla="*/ 21 h 781"/>
                <a:gd name="T28" fmla="*/ 25 w 1361"/>
                <a:gd name="T29" fmla="*/ 21 h 781"/>
                <a:gd name="T30" fmla="*/ 21 w 1361"/>
                <a:gd name="T31" fmla="*/ 22 h 781"/>
                <a:gd name="T32" fmla="*/ 17 w 1361"/>
                <a:gd name="T33" fmla="*/ 22 h 781"/>
                <a:gd name="T34" fmla="*/ 13 w 1361"/>
                <a:gd name="T35" fmla="*/ 21 h 781"/>
                <a:gd name="T36" fmla="*/ 10 w 1361"/>
                <a:gd name="T37" fmla="*/ 21 h 781"/>
                <a:gd name="T38" fmla="*/ 7 w 1361"/>
                <a:gd name="T39" fmla="*/ 19 h 781"/>
                <a:gd name="T40" fmla="*/ 4 w 1361"/>
                <a:gd name="T41" fmla="*/ 18 h 781"/>
                <a:gd name="T42" fmla="*/ 2 w 1361"/>
                <a:gd name="T43" fmla="*/ 16 h 781"/>
                <a:gd name="T44" fmla="*/ 1 w 1361"/>
                <a:gd name="T45" fmla="*/ 14 h 781"/>
                <a:gd name="T46" fmla="*/ 0 w 1361"/>
                <a:gd name="T47" fmla="*/ 12 h 781"/>
                <a:gd name="T48" fmla="*/ 0 w 1361"/>
                <a:gd name="T49" fmla="*/ 10 h 781"/>
                <a:gd name="T50" fmla="*/ 1 w 1361"/>
                <a:gd name="T51" fmla="*/ 8 h 781"/>
                <a:gd name="T52" fmla="*/ 2 w 1361"/>
                <a:gd name="T53" fmla="*/ 6 h 781"/>
                <a:gd name="T54" fmla="*/ 4 w 1361"/>
                <a:gd name="T55" fmla="*/ 4 h 781"/>
                <a:gd name="T56" fmla="*/ 7 w 1361"/>
                <a:gd name="T57" fmla="*/ 3 h 781"/>
                <a:gd name="T58" fmla="*/ 10 w 1361"/>
                <a:gd name="T59" fmla="*/ 1 h 781"/>
                <a:gd name="T60" fmla="*/ 13 w 1361"/>
                <a:gd name="T61" fmla="*/ 1 h 781"/>
                <a:gd name="T62" fmla="*/ 17 w 1361"/>
                <a:gd name="T63" fmla="*/ 0 h 781"/>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1361" h="781">
                  <a:moveTo>
                    <a:pt x="681" y="0"/>
                  </a:moveTo>
                  <a:lnTo>
                    <a:pt x="751" y="4"/>
                  </a:lnTo>
                  <a:lnTo>
                    <a:pt x="818" y="8"/>
                  </a:lnTo>
                  <a:lnTo>
                    <a:pt x="882" y="18"/>
                  </a:lnTo>
                  <a:lnTo>
                    <a:pt x="945" y="30"/>
                  </a:lnTo>
                  <a:lnTo>
                    <a:pt x="1005" y="48"/>
                  </a:lnTo>
                  <a:lnTo>
                    <a:pt x="1061" y="68"/>
                  </a:lnTo>
                  <a:lnTo>
                    <a:pt x="1113" y="91"/>
                  </a:lnTo>
                  <a:lnTo>
                    <a:pt x="1162" y="115"/>
                  </a:lnTo>
                  <a:lnTo>
                    <a:pt x="1206" y="143"/>
                  </a:lnTo>
                  <a:lnTo>
                    <a:pt x="1245" y="173"/>
                  </a:lnTo>
                  <a:lnTo>
                    <a:pt x="1279" y="205"/>
                  </a:lnTo>
                  <a:lnTo>
                    <a:pt x="1307" y="239"/>
                  </a:lnTo>
                  <a:lnTo>
                    <a:pt x="1330" y="274"/>
                  </a:lnTo>
                  <a:lnTo>
                    <a:pt x="1346" y="311"/>
                  </a:lnTo>
                  <a:lnTo>
                    <a:pt x="1357" y="351"/>
                  </a:lnTo>
                  <a:lnTo>
                    <a:pt x="1361" y="390"/>
                  </a:lnTo>
                  <a:lnTo>
                    <a:pt x="1357" y="431"/>
                  </a:lnTo>
                  <a:lnTo>
                    <a:pt x="1346" y="470"/>
                  </a:lnTo>
                  <a:lnTo>
                    <a:pt x="1330" y="506"/>
                  </a:lnTo>
                  <a:lnTo>
                    <a:pt x="1307" y="543"/>
                  </a:lnTo>
                  <a:lnTo>
                    <a:pt x="1279" y="578"/>
                  </a:lnTo>
                  <a:lnTo>
                    <a:pt x="1245" y="609"/>
                  </a:lnTo>
                  <a:lnTo>
                    <a:pt x="1206" y="640"/>
                  </a:lnTo>
                  <a:lnTo>
                    <a:pt x="1162" y="667"/>
                  </a:lnTo>
                  <a:lnTo>
                    <a:pt x="1113" y="692"/>
                  </a:lnTo>
                  <a:lnTo>
                    <a:pt x="1061" y="715"/>
                  </a:lnTo>
                  <a:lnTo>
                    <a:pt x="1005" y="735"/>
                  </a:lnTo>
                  <a:lnTo>
                    <a:pt x="945" y="751"/>
                  </a:lnTo>
                  <a:lnTo>
                    <a:pt x="882" y="765"/>
                  </a:lnTo>
                  <a:lnTo>
                    <a:pt x="818" y="774"/>
                  </a:lnTo>
                  <a:lnTo>
                    <a:pt x="751" y="779"/>
                  </a:lnTo>
                  <a:lnTo>
                    <a:pt x="681" y="781"/>
                  </a:lnTo>
                  <a:lnTo>
                    <a:pt x="611" y="779"/>
                  </a:lnTo>
                  <a:lnTo>
                    <a:pt x="543" y="774"/>
                  </a:lnTo>
                  <a:lnTo>
                    <a:pt x="479" y="765"/>
                  </a:lnTo>
                  <a:lnTo>
                    <a:pt x="416" y="751"/>
                  </a:lnTo>
                  <a:lnTo>
                    <a:pt x="356" y="735"/>
                  </a:lnTo>
                  <a:lnTo>
                    <a:pt x="300" y="715"/>
                  </a:lnTo>
                  <a:lnTo>
                    <a:pt x="249" y="692"/>
                  </a:lnTo>
                  <a:lnTo>
                    <a:pt x="200" y="667"/>
                  </a:lnTo>
                  <a:lnTo>
                    <a:pt x="156" y="640"/>
                  </a:lnTo>
                  <a:lnTo>
                    <a:pt x="116" y="609"/>
                  </a:lnTo>
                  <a:lnTo>
                    <a:pt x="83" y="578"/>
                  </a:lnTo>
                  <a:lnTo>
                    <a:pt x="55" y="543"/>
                  </a:lnTo>
                  <a:lnTo>
                    <a:pt x="30" y="506"/>
                  </a:lnTo>
                  <a:lnTo>
                    <a:pt x="14" y="470"/>
                  </a:lnTo>
                  <a:lnTo>
                    <a:pt x="5" y="431"/>
                  </a:lnTo>
                  <a:lnTo>
                    <a:pt x="0" y="390"/>
                  </a:lnTo>
                  <a:lnTo>
                    <a:pt x="5" y="351"/>
                  </a:lnTo>
                  <a:lnTo>
                    <a:pt x="14" y="311"/>
                  </a:lnTo>
                  <a:lnTo>
                    <a:pt x="30" y="274"/>
                  </a:lnTo>
                  <a:lnTo>
                    <a:pt x="55" y="239"/>
                  </a:lnTo>
                  <a:lnTo>
                    <a:pt x="83" y="205"/>
                  </a:lnTo>
                  <a:lnTo>
                    <a:pt x="116" y="173"/>
                  </a:lnTo>
                  <a:lnTo>
                    <a:pt x="156" y="143"/>
                  </a:lnTo>
                  <a:lnTo>
                    <a:pt x="200" y="115"/>
                  </a:lnTo>
                  <a:lnTo>
                    <a:pt x="249" y="91"/>
                  </a:lnTo>
                  <a:lnTo>
                    <a:pt x="300" y="68"/>
                  </a:lnTo>
                  <a:lnTo>
                    <a:pt x="356" y="48"/>
                  </a:lnTo>
                  <a:lnTo>
                    <a:pt x="416" y="30"/>
                  </a:lnTo>
                  <a:lnTo>
                    <a:pt x="479" y="18"/>
                  </a:lnTo>
                  <a:lnTo>
                    <a:pt x="543" y="8"/>
                  </a:lnTo>
                  <a:lnTo>
                    <a:pt x="611" y="4"/>
                  </a:lnTo>
                  <a:lnTo>
                    <a:pt x="681" y="0"/>
                  </a:lnTo>
                  <a:close/>
                </a:path>
              </a:pathLst>
            </a:custGeom>
            <a:solidFill>
              <a:srgbClr val="33996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67" name="Freeform 56"/>
            <p:cNvSpPr>
              <a:spLocks/>
            </p:cNvSpPr>
            <p:nvPr/>
          </p:nvSpPr>
          <p:spPr bwMode="auto">
            <a:xfrm>
              <a:off x="897" y="3661"/>
              <a:ext cx="117" cy="68"/>
            </a:xfrm>
            <a:custGeom>
              <a:avLst/>
              <a:gdLst>
                <a:gd name="T0" fmla="*/ 20 w 699"/>
                <a:gd name="T1" fmla="*/ 11 h 408"/>
                <a:gd name="T2" fmla="*/ 19 w 699"/>
                <a:gd name="T3" fmla="*/ 10 h 408"/>
                <a:gd name="T4" fmla="*/ 19 w 699"/>
                <a:gd name="T5" fmla="*/ 9 h 408"/>
                <a:gd name="T6" fmla="*/ 19 w 699"/>
                <a:gd name="T7" fmla="*/ 8 h 408"/>
                <a:gd name="T8" fmla="*/ 18 w 699"/>
                <a:gd name="T9" fmla="*/ 7 h 408"/>
                <a:gd name="T10" fmla="*/ 17 w 699"/>
                <a:gd name="T11" fmla="*/ 6 h 408"/>
                <a:gd name="T12" fmla="*/ 16 w 699"/>
                <a:gd name="T13" fmla="*/ 5 h 408"/>
                <a:gd name="T14" fmla="*/ 15 w 699"/>
                <a:gd name="T15" fmla="*/ 4 h 408"/>
                <a:gd name="T16" fmla="*/ 14 w 699"/>
                <a:gd name="T17" fmla="*/ 3 h 408"/>
                <a:gd name="T18" fmla="*/ 12 w 699"/>
                <a:gd name="T19" fmla="*/ 3 h 408"/>
                <a:gd name="T20" fmla="*/ 11 w 699"/>
                <a:gd name="T21" fmla="*/ 2 h 408"/>
                <a:gd name="T22" fmla="*/ 9 w 699"/>
                <a:gd name="T23" fmla="*/ 1 h 408"/>
                <a:gd name="T24" fmla="*/ 8 w 699"/>
                <a:gd name="T25" fmla="*/ 1 h 408"/>
                <a:gd name="T26" fmla="*/ 6 w 699"/>
                <a:gd name="T27" fmla="*/ 1 h 408"/>
                <a:gd name="T28" fmla="*/ 4 w 699"/>
                <a:gd name="T29" fmla="*/ 0 h 408"/>
                <a:gd name="T30" fmla="*/ 2 w 699"/>
                <a:gd name="T31" fmla="*/ 0 h 408"/>
                <a:gd name="T32" fmla="*/ 0 w 699"/>
                <a:gd name="T33" fmla="*/ 0 h 408"/>
                <a:gd name="T34" fmla="*/ 0 w 699"/>
                <a:gd name="T35" fmla="*/ 1 h 408"/>
                <a:gd name="T36" fmla="*/ 2 w 699"/>
                <a:gd name="T37" fmla="*/ 1 h 408"/>
                <a:gd name="T38" fmla="*/ 4 w 699"/>
                <a:gd name="T39" fmla="*/ 1 h 408"/>
                <a:gd name="T40" fmla="*/ 6 w 699"/>
                <a:gd name="T41" fmla="*/ 2 h 408"/>
                <a:gd name="T42" fmla="*/ 7 w 699"/>
                <a:gd name="T43" fmla="*/ 2 h 408"/>
                <a:gd name="T44" fmla="*/ 9 w 699"/>
                <a:gd name="T45" fmla="*/ 2 h 408"/>
                <a:gd name="T46" fmla="*/ 10 w 699"/>
                <a:gd name="T47" fmla="*/ 3 h 408"/>
                <a:gd name="T48" fmla="*/ 12 w 699"/>
                <a:gd name="T49" fmla="*/ 4 h 408"/>
                <a:gd name="T50" fmla="*/ 13 w 699"/>
                <a:gd name="T51" fmla="*/ 4 h 408"/>
                <a:gd name="T52" fmla="*/ 14 w 699"/>
                <a:gd name="T53" fmla="*/ 5 h 408"/>
                <a:gd name="T54" fmla="*/ 16 w 699"/>
                <a:gd name="T55" fmla="*/ 6 h 408"/>
                <a:gd name="T56" fmla="*/ 16 w 699"/>
                <a:gd name="T57" fmla="*/ 7 h 408"/>
                <a:gd name="T58" fmla="*/ 17 w 699"/>
                <a:gd name="T59" fmla="*/ 8 h 408"/>
                <a:gd name="T60" fmla="*/ 18 w 699"/>
                <a:gd name="T61" fmla="*/ 8 h 408"/>
                <a:gd name="T62" fmla="*/ 18 w 699"/>
                <a:gd name="T63" fmla="*/ 9 h 408"/>
                <a:gd name="T64" fmla="*/ 18 w 699"/>
                <a:gd name="T65" fmla="*/ 10 h 408"/>
                <a:gd name="T66" fmla="*/ 19 w 699"/>
                <a:gd name="T67" fmla="*/ 11 h 408"/>
                <a:gd name="T68" fmla="*/ 20 w 699"/>
                <a:gd name="T69" fmla="*/ 11 h 408"/>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699" h="408">
                  <a:moveTo>
                    <a:pt x="699" y="408"/>
                  </a:moveTo>
                  <a:lnTo>
                    <a:pt x="693" y="366"/>
                  </a:lnTo>
                  <a:lnTo>
                    <a:pt x="683" y="325"/>
                  </a:lnTo>
                  <a:lnTo>
                    <a:pt x="665" y="285"/>
                  </a:lnTo>
                  <a:lnTo>
                    <a:pt x="641" y="246"/>
                  </a:lnTo>
                  <a:lnTo>
                    <a:pt x="612" y="211"/>
                  </a:lnTo>
                  <a:lnTo>
                    <a:pt x="575" y="177"/>
                  </a:lnTo>
                  <a:lnTo>
                    <a:pt x="534" y="146"/>
                  </a:lnTo>
                  <a:lnTo>
                    <a:pt x="489" y="117"/>
                  </a:lnTo>
                  <a:lnTo>
                    <a:pt x="439" y="93"/>
                  </a:lnTo>
                  <a:lnTo>
                    <a:pt x="387" y="68"/>
                  </a:lnTo>
                  <a:lnTo>
                    <a:pt x="330" y="48"/>
                  </a:lnTo>
                  <a:lnTo>
                    <a:pt x="267" y="32"/>
                  </a:lnTo>
                  <a:lnTo>
                    <a:pt x="205" y="18"/>
                  </a:lnTo>
                  <a:lnTo>
                    <a:pt x="139" y="9"/>
                  </a:lnTo>
                  <a:lnTo>
                    <a:pt x="70" y="4"/>
                  </a:lnTo>
                  <a:lnTo>
                    <a:pt x="0" y="0"/>
                  </a:lnTo>
                  <a:lnTo>
                    <a:pt x="0" y="37"/>
                  </a:lnTo>
                  <a:lnTo>
                    <a:pt x="70" y="38"/>
                  </a:lnTo>
                  <a:lnTo>
                    <a:pt x="136" y="44"/>
                  </a:lnTo>
                  <a:lnTo>
                    <a:pt x="199" y="53"/>
                  </a:lnTo>
                  <a:lnTo>
                    <a:pt x="259" y="66"/>
                  </a:lnTo>
                  <a:lnTo>
                    <a:pt x="320" y="83"/>
                  </a:lnTo>
                  <a:lnTo>
                    <a:pt x="373" y="103"/>
                  </a:lnTo>
                  <a:lnTo>
                    <a:pt x="426" y="124"/>
                  </a:lnTo>
                  <a:lnTo>
                    <a:pt x="474" y="149"/>
                  </a:lnTo>
                  <a:lnTo>
                    <a:pt x="516" y="175"/>
                  </a:lnTo>
                  <a:lnTo>
                    <a:pt x="554" y="204"/>
                  </a:lnTo>
                  <a:lnTo>
                    <a:pt x="585" y="234"/>
                  </a:lnTo>
                  <a:lnTo>
                    <a:pt x="612" y="268"/>
                  </a:lnTo>
                  <a:lnTo>
                    <a:pt x="634" y="300"/>
                  </a:lnTo>
                  <a:lnTo>
                    <a:pt x="649" y="335"/>
                  </a:lnTo>
                  <a:lnTo>
                    <a:pt x="660" y="371"/>
                  </a:lnTo>
                  <a:lnTo>
                    <a:pt x="662" y="408"/>
                  </a:lnTo>
                  <a:lnTo>
                    <a:pt x="699" y="408"/>
                  </a:lnTo>
                  <a:close/>
                </a:path>
              </a:pathLst>
            </a:custGeom>
            <a:solidFill>
              <a:srgbClr val="33996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68" name="Freeform 57"/>
            <p:cNvSpPr>
              <a:spLocks/>
            </p:cNvSpPr>
            <p:nvPr/>
          </p:nvSpPr>
          <p:spPr bwMode="auto">
            <a:xfrm>
              <a:off x="897" y="3729"/>
              <a:ext cx="117" cy="69"/>
            </a:xfrm>
            <a:custGeom>
              <a:avLst/>
              <a:gdLst>
                <a:gd name="T0" fmla="*/ 0 w 699"/>
                <a:gd name="T1" fmla="*/ 12 h 411"/>
                <a:gd name="T2" fmla="*/ 2 w 699"/>
                <a:gd name="T3" fmla="*/ 11 h 411"/>
                <a:gd name="T4" fmla="*/ 4 w 699"/>
                <a:gd name="T5" fmla="*/ 11 h 411"/>
                <a:gd name="T6" fmla="*/ 6 w 699"/>
                <a:gd name="T7" fmla="*/ 11 h 411"/>
                <a:gd name="T8" fmla="*/ 8 w 699"/>
                <a:gd name="T9" fmla="*/ 11 h 411"/>
                <a:gd name="T10" fmla="*/ 9 w 699"/>
                <a:gd name="T11" fmla="*/ 10 h 411"/>
                <a:gd name="T12" fmla="*/ 11 w 699"/>
                <a:gd name="T13" fmla="*/ 10 h 411"/>
                <a:gd name="T14" fmla="*/ 12 w 699"/>
                <a:gd name="T15" fmla="*/ 9 h 411"/>
                <a:gd name="T16" fmla="*/ 14 w 699"/>
                <a:gd name="T17" fmla="*/ 8 h 411"/>
                <a:gd name="T18" fmla="*/ 15 w 699"/>
                <a:gd name="T19" fmla="*/ 7 h 411"/>
                <a:gd name="T20" fmla="*/ 16 w 699"/>
                <a:gd name="T21" fmla="*/ 7 h 411"/>
                <a:gd name="T22" fmla="*/ 17 w 699"/>
                <a:gd name="T23" fmla="*/ 6 h 411"/>
                <a:gd name="T24" fmla="*/ 18 w 699"/>
                <a:gd name="T25" fmla="*/ 5 h 411"/>
                <a:gd name="T26" fmla="*/ 19 w 699"/>
                <a:gd name="T27" fmla="*/ 4 h 411"/>
                <a:gd name="T28" fmla="*/ 19 w 699"/>
                <a:gd name="T29" fmla="*/ 2 h 411"/>
                <a:gd name="T30" fmla="*/ 19 w 699"/>
                <a:gd name="T31" fmla="*/ 1 h 411"/>
                <a:gd name="T32" fmla="*/ 20 w 699"/>
                <a:gd name="T33" fmla="*/ 0 h 411"/>
                <a:gd name="T34" fmla="*/ 19 w 699"/>
                <a:gd name="T35" fmla="*/ 0 h 411"/>
                <a:gd name="T36" fmla="*/ 18 w 699"/>
                <a:gd name="T37" fmla="*/ 1 h 411"/>
                <a:gd name="T38" fmla="*/ 18 w 699"/>
                <a:gd name="T39" fmla="*/ 2 h 411"/>
                <a:gd name="T40" fmla="*/ 18 w 699"/>
                <a:gd name="T41" fmla="*/ 3 h 411"/>
                <a:gd name="T42" fmla="*/ 17 w 699"/>
                <a:gd name="T43" fmla="*/ 4 h 411"/>
                <a:gd name="T44" fmla="*/ 16 w 699"/>
                <a:gd name="T45" fmla="*/ 5 h 411"/>
                <a:gd name="T46" fmla="*/ 16 w 699"/>
                <a:gd name="T47" fmla="*/ 6 h 411"/>
                <a:gd name="T48" fmla="*/ 14 w 699"/>
                <a:gd name="T49" fmla="*/ 7 h 411"/>
                <a:gd name="T50" fmla="*/ 13 w 699"/>
                <a:gd name="T51" fmla="*/ 7 h 411"/>
                <a:gd name="T52" fmla="*/ 12 w 699"/>
                <a:gd name="T53" fmla="*/ 8 h 411"/>
                <a:gd name="T54" fmla="*/ 10 w 699"/>
                <a:gd name="T55" fmla="*/ 9 h 411"/>
                <a:gd name="T56" fmla="*/ 9 w 699"/>
                <a:gd name="T57" fmla="*/ 9 h 411"/>
                <a:gd name="T58" fmla="*/ 7 w 699"/>
                <a:gd name="T59" fmla="*/ 10 h 411"/>
                <a:gd name="T60" fmla="*/ 6 w 699"/>
                <a:gd name="T61" fmla="*/ 10 h 411"/>
                <a:gd name="T62" fmla="*/ 4 w 699"/>
                <a:gd name="T63" fmla="*/ 10 h 411"/>
                <a:gd name="T64" fmla="*/ 2 w 699"/>
                <a:gd name="T65" fmla="*/ 11 h 411"/>
                <a:gd name="T66" fmla="*/ 0 w 699"/>
                <a:gd name="T67" fmla="*/ 11 h 411"/>
                <a:gd name="T68" fmla="*/ 0 w 699"/>
                <a:gd name="T69" fmla="*/ 12 h 411"/>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699" h="411">
                  <a:moveTo>
                    <a:pt x="0" y="411"/>
                  </a:moveTo>
                  <a:lnTo>
                    <a:pt x="70" y="406"/>
                  </a:lnTo>
                  <a:lnTo>
                    <a:pt x="139" y="402"/>
                  </a:lnTo>
                  <a:lnTo>
                    <a:pt x="205" y="391"/>
                  </a:lnTo>
                  <a:lnTo>
                    <a:pt x="267" y="378"/>
                  </a:lnTo>
                  <a:lnTo>
                    <a:pt x="330" y="361"/>
                  </a:lnTo>
                  <a:lnTo>
                    <a:pt x="387" y="341"/>
                  </a:lnTo>
                  <a:lnTo>
                    <a:pt x="439" y="318"/>
                  </a:lnTo>
                  <a:lnTo>
                    <a:pt x="489" y="294"/>
                  </a:lnTo>
                  <a:lnTo>
                    <a:pt x="534" y="264"/>
                  </a:lnTo>
                  <a:lnTo>
                    <a:pt x="575" y="232"/>
                  </a:lnTo>
                  <a:lnTo>
                    <a:pt x="612" y="200"/>
                  </a:lnTo>
                  <a:lnTo>
                    <a:pt x="641" y="164"/>
                  </a:lnTo>
                  <a:lnTo>
                    <a:pt x="665" y="124"/>
                  </a:lnTo>
                  <a:lnTo>
                    <a:pt x="683" y="85"/>
                  </a:lnTo>
                  <a:lnTo>
                    <a:pt x="693" y="43"/>
                  </a:lnTo>
                  <a:lnTo>
                    <a:pt x="699" y="0"/>
                  </a:lnTo>
                  <a:lnTo>
                    <a:pt x="662" y="0"/>
                  </a:lnTo>
                  <a:lnTo>
                    <a:pt x="660" y="37"/>
                  </a:lnTo>
                  <a:lnTo>
                    <a:pt x="649" y="74"/>
                  </a:lnTo>
                  <a:lnTo>
                    <a:pt x="634" y="108"/>
                  </a:lnTo>
                  <a:lnTo>
                    <a:pt x="612" y="143"/>
                  </a:lnTo>
                  <a:lnTo>
                    <a:pt x="585" y="175"/>
                  </a:lnTo>
                  <a:lnTo>
                    <a:pt x="554" y="207"/>
                  </a:lnTo>
                  <a:lnTo>
                    <a:pt x="516" y="236"/>
                  </a:lnTo>
                  <a:lnTo>
                    <a:pt x="474" y="261"/>
                  </a:lnTo>
                  <a:lnTo>
                    <a:pt x="426" y="287"/>
                  </a:lnTo>
                  <a:lnTo>
                    <a:pt x="373" y="308"/>
                  </a:lnTo>
                  <a:lnTo>
                    <a:pt x="320" y="327"/>
                  </a:lnTo>
                  <a:lnTo>
                    <a:pt x="259" y="345"/>
                  </a:lnTo>
                  <a:lnTo>
                    <a:pt x="199" y="357"/>
                  </a:lnTo>
                  <a:lnTo>
                    <a:pt x="136" y="367"/>
                  </a:lnTo>
                  <a:lnTo>
                    <a:pt x="70" y="373"/>
                  </a:lnTo>
                  <a:lnTo>
                    <a:pt x="0" y="374"/>
                  </a:lnTo>
                  <a:lnTo>
                    <a:pt x="0" y="411"/>
                  </a:lnTo>
                  <a:close/>
                </a:path>
              </a:pathLst>
            </a:custGeom>
            <a:solidFill>
              <a:srgbClr val="33996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69" name="Freeform 58"/>
            <p:cNvSpPr>
              <a:spLocks/>
            </p:cNvSpPr>
            <p:nvPr/>
          </p:nvSpPr>
          <p:spPr bwMode="auto">
            <a:xfrm>
              <a:off x="781" y="3729"/>
              <a:ext cx="116" cy="69"/>
            </a:xfrm>
            <a:custGeom>
              <a:avLst/>
              <a:gdLst>
                <a:gd name="T0" fmla="*/ 0 w 699"/>
                <a:gd name="T1" fmla="*/ 0 h 411"/>
                <a:gd name="T2" fmla="*/ 0 w 699"/>
                <a:gd name="T3" fmla="*/ 1 h 411"/>
                <a:gd name="T4" fmla="*/ 0 w 699"/>
                <a:gd name="T5" fmla="*/ 2 h 411"/>
                <a:gd name="T6" fmla="*/ 1 w 699"/>
                <a:gd name="T7" fmla="*/ 4 h 411"/>
                <a:gd name="T8" fmla="*/ 2 w 699"/>
                <a:gd name="T9" fmla="*/ 5 h 411"/>
                <a:gd name="T10" fmla="*/ 2 w 699"/>
                <a:gd name="T11" fmla="*/ 6 h 411"/>
                <a:gd name="T12" fmla="*/ 3 w 699"/>
                <a:gd name="T13" fmla="*/ 7 h 411"/>
                <a:gd name="T14" fmla="*/ 5 w 699"/>
                <a:gd name="T15" fmla="*/ 7 h 411"/>
                <a:gd name="T16" fmla="*/ 6 w 699"/>
                <a:gd name="T17" fmla="*/ 8 h 411"/>
                <a:gd name="T18" fmla="*/ 7 w 699"/>
                <a:gd name="T19" fmla="*/ 9 h 411"/>
                <a:gd name="T20" fmla="*/ 9 w 699"/>
                <a:gd name="T21" fmla="*/ 10 h 411"/>
                <a:gd name="T22" fmla="*/ 10 w 699"/>
                <a:gd name="T23" fmla="*/ 10 h 411"/>
                <a:gd name="T24" fmla="*/ 12 w 699"/>
                <a:gd name="T25" fmla="*/ 11 h 411"/>
                <a:gd name="T26" fmla="*/ 14 w 699"/>
                <a:gd name="T27" fmla="*/ 11 h 411"/>
                <a:gd name="T28" fmla="*/ 15 w 699"/>
                <a:gd name="T29" fmla="*/ 11 h 411"/>
                <a:gd name="T30" fmla="*/ 17 w 699"/>
                <a:gd name="T31" fmla="*/ 11 h 411"/>
                <a:gd name="T32" fmla="*/ 19 w 699"/>
                <a:gd name="T33" fmla="*/ 12 h 411"/>
                <a:gd name="T34" fmla="*/ 19 w 699"/>
                <a:gd name="T35" fmla="*/ 11 h 411"/>
                <a:gd name="T36" fmla="*/ 17 w 699"/>
                <a:gd name="T37" fmla="*/ 11 h 411"/>
                <a:gd name="T38" fmla="*/ 15 w 699"/>
                <a:gd name="T39" fmla="*/ 10 h 411"/>
                <a:gd name="T40" fmla="*/ 14 w 699"/>
                <a:gd name="T41" fmla="*/ 10 h 411"/>
                <a:gd name="T42" fmla="*/ 12 w 699"/>
                <a:gd name="T43" fmla="*/ 10 h 411"/>
                <a:gd name="T44" fmla="*/ 10 w 699"/>
                <a:gd name="T45" fmla="*/ 9 h 411"/>
                <a:gd name="T46" fmla="*/ 9 w 699"/>
                <a:gd name="T47" fmla="*/ 9 h 411"/>
                <a:gd name="T48" fmla="*/ 7 w 699"/>
                <a:gd name="T49" fmla="*/ 8 h 411"/>
                <a:gd name="T50" fmla="*/ 6 w 699"/>
                <a:gd name="T51" fmla="*/ 7 h 411"/>
                <a:gd name="T52" fmla="*/ 5 w 699"/>
                <a:gd name="T53" fmla="*/ 7 h 411"/>
                <a:gd name="T54" fmla="*/ 4 w 699"/>
                <a:gd name="T55" fmla="*/ 6 h 411"/>
                <a:gd name="T56" fmla="*/ 3 w 699"/>
                <a:gd name="T57" fmla="*/ 5 h 411"/>
                <a:gd name="T58" fmla="*/ 2 w 699"/>
                <a:gd name="T59" fmla="*/ 4 h 411"/>
                <a:gd name="T60" fmla="*/ 2 w 699"/>
                <a:gd name="T61" fmla="*/ 3 h 411"/>
                <a:gd name="T62" fmla="*/ 1 w 699"/>
                <a:gd name="T63" fmla="*/ 2 h 411"/>
                <a:gd name="T64" fmla="*/ 1 w 699"/>
                <a:gd name="T65" fmla="*/ 1 h 411"/>
                <a:gd name="T66" fmla="*/ 1 w 699"/>
                <a:gd name="T67" fmla="*/ 0 h 411"/>
                <a:gd name="T68" fmla="*/ 0 w 699"/>
                <a:gd name="T69" fmla="*/ 0 h 411"/>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699" h="411">
                  <a:moveTo>
                    <a:pt x="0" y="0"/>
                  </a:moveTo>
                  <a:lnTo>
                    <a:pt x="5" y="43"/>
                  </a:lnTo>
                  <a:lnTo>
                    <a:pt x="15" y="85"/>
                  </a:lnTo>
                  <a:lnTo>
                    <a:pt x="33" y="124"/>
                  </a:lnTo>
                  <a:lnTo>
                    <a:pt x="58" y="164"/>
                  </a:lnTo>
                  <a:lnTo>
                    <a:pt x="87" y="200"/>
                  </a:lnTo>
                  <a:lnTo>
                    <a:pt x="124" y="232"/>
                  </a:lnTo>
                  <a:lnTo>
                    <a:pt x="166" y="264"/>
                  </a:lnTo>
                  <a:lnTo>
                    <a:pt x="210" y="294"/>
                  </a:lnTo>
                  <a:lnTo>
                    <a:pt x="260" y="318"/>
                  </a:lnTo>
                  <a:lnTo>
                    <a:pt x="312" y="341"/>
                  </a:lnTo>
                  <a:lnTo>
                    <a:pt x="370" y="361"/>
                  </a:lnTo>
                  <a:lnTo>
                    <a:pt x="430" y="378"/>
                  </a:lnTo>
                  <a:lnTo>
                    <a:pt x="495" y="391"/>
                  </a:lnTo>
                  <a:lnTo>
                    <a:pt x="560" y="402"/>
                  </a:lnTo>
                  <a:lnTo>
                    <a:pt x="629" y="406"/>
                  </a:lnTo>
                  <a:lnTo>
                    <a:pt x="699" y="411"/>
                  </a:lnTo>
                  <a:lnTo>
                    <a:pt x="699" y="374"/>
                  </a:lnTo>
                  <a:lnTo>
                    <a:pt x="629" y="373"/>
                  </a:lnTo>
                  <a:lnTo>
                    <a:pt x="562" y="367"/>
                  </a:lnTo>
                  <a:lnTo>
                    <a:pt x="500" y="357"/>
                  </a:lnTo>
                  <a:lnTo>
                    <a:pt x="438" y="345"/>
                  </a:lnTo>
                  <a:lnTo>
                    <a:pt x="380" y="327"/>
                  </a:lnTo>
                  <a:lnTo>
                    <a:pt x="325" y="308"/>
                  </a:lnTo>
                  <a:lnTo>
                    <a:pt x="274" y="287"/>
                  </a:lnTo>
                  <a:lnTo>
                    <a:pt x="226" y="261"/>
                  </a:lnTo>
                  <a:lnTo>
                    <a:pt x="183" y="236"/>
                  </a:lnTo>
                  <a:lnTo>
                    <a:pt x="145" y="207"/>
                  </a:lnTo>
                  <a:lnTo>
                    <a:pt x="113" y="175"/>
                  </a:lnTo>
                  <a:lnTo>
                    <a:pt x="87" y="143"/>
                  </a:lnTo>
                  <a:lnTo>
                    <a:pt x="65" y="108"/>
                  </a:lnTo>
                  <a:lnTo>
                    <a:pt x="48" y="74"/>
                  </a:lnTo>
                  <a:lnTo>
                    <a:pt x="40" y="37"/>
                  </a:lnTo>
                  <a:lnTo>
                    <a:pt x="37" y="0"/>
                  </a:lnTo>
                  <a:lnTo>
                    <a:pt x="0" y="0"/>
                  </a:lnTo>
                  <a:close/>
                </a:path>
              </a:pathLst>
            </a:custGeom>
            <a:solidFill>
              <a:srgbClr val="33996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70" name="Freeform 59"/>
            <p:cNvSpPr>
              <a:spLocks/>
            </p:cNvSpPr>
            <p:nvPr/>
          </p:nvSpPr>
          <p:spPr bwMode="auto">
            <a:xfrm>
              <a:off x="781" y="3661"/>
              <a:ext cx="116" cy="68"/>
            </a:xfrm>
            <a:custGeom>
              <a:avLst/>
              <a:gdLst>
                <a:gd name="T0" fmla="*/ 19 w 699"/>
                <a:gd name="T1" fmla="*/ 0 h 408"/>
                <a:gd name="T2" fmla="*/ 17 w 699"/>
                <a:gd name="T3" fmla="*/ 0 h 408"/>
                <a:gd name="T4" fmla="*/ 15 w 699"/>
                <a:gd name="T5" fmla="*/ 0 h 408"/>
                <a:gd name="T6" fmla="*/ 14 w 699"/>
                <a:gd name="T7" fmla="*/ 1 h 408"/>
                <a:gd name="T8" fmla="*/ 12 w 699"/>
                <a:gd name="T9" fmla="*/ 1 h 408"/>
                <a:gd name="T10" fmla="*/ 10 w 699"/>
                <a:gd name="T11" fmla="*/ 1 h 408"/>
                <a:gd name="T12" fmla="*/ 9 w 699"/>
                <a:gd name="T13" fmla="*/ 2 h 408"/>
                <a:gd name="T14" fmla="*/ 7 w 699"/>
                <a:gd name="T15" fmla="*/ 3 h 408"/>
                <a:gd name="T16" fmla="*/ 6 w 699"/>
                <a:gd name="T17" fmla="*/ 3 h 408"/>
                <a:gd name="T18" fmla="*/ 5 w 699"/>
                <a:gd name="T19" fmla="*/ 4 h 408"/>
                <a:gd name="T20" fmla="*/ 3 w 699"/>
                <a:gd name="T21" fmla="*/ 5 h 408"/>
                <a:gd name="T22" fmla="*/ 2 w 699"/>
                <a:gd name="T23" fmla="*/ 6 h 408"/>
                <a:gd name="T24" fmla="*/ 2 w 699"/>
                <a:gd name="T25" fmla="*/ 7 h 408"/>
                <a:gd name="T26" fmla="*/ 1 w 699"/>
                <a:gd name="T27" fmla="*/ 8 h 408"/>
                <a:gd name="T28" fmla="*/ 0 w 699"/>
                <a:gd name="T29" fmla="*/ 9 h 408"/>
                <a:gd name="T30" fmla="*/ 0 w 699"/>
                <a:gd name="T31" fmla="*/ 10 h 408"/>
                <a:gd name="T32" fmla="*/ 0 w 699"/>
                <a:gd name="T33" fmla="*/ 11 h 408"/>
                <a:gd name="T34" fmla="*/ 1 w 699"/>
                <a:gd name="T35" fmla="*/ 11 h 408"/>
                <a:gd name="T36" fmla="*/ 1 w 699"/>
                <a:gd name="T37" fmla="*/ 10 h 408"/>
                <a:gd name="T38" fmla="*/ 1 w 699"/>
                <a:gd name="T39" fmla="*/ 9 h 408"/>
                <a:gd name="T40" fmla="*/ 2 w 699"/>
                <a:gd name="T41" fmla="*/ 8 h 408"/>
                <a:gd name="T42" fmla="*/ 2 w 699"/>
                <a:gd name="T43" fmla="*/ 8 h 408"/>
                <a:gd name="T44" fmla="*/ 3 w 699"/>
                <a:gd name="T45" fmla="*/ 7 h 408"/>
                <a:gd name="T46" fmla="*/ 4 w 699"/>
                <a:gd name="T47" fmla="*/ 6 h 408"/>
                <a:gd name="T48" fmla="*/ 5 w 699"/>
                <a:gd name="T49" fmla="*/ 5 h 408"/>
                <a:gd name="T50" fmla="*/ 6 w 699"/>
                <a:gd name="T51" fmla="*/ 4 h 408"/>
                <a:gd name="T52" fmla="*/ 7 w 699"/>
                <a:gd name="T53" fmla="*/ 4 h 408"/>
                <a:gd name="T54" fmla="*/ 9 w 699"/>
                <a:gd name="T55" fmla="*/ 3 h 408"/>
                <a:gd name="T56" fmla="*/ 10 w 699"/>
                <a:gd name="T57" fmla="*/ 2 h 408"/>
                <a:gd name="T58" fmla="*/ 12 w 699"/>
                <a:gd name="T59" fmla="*/ 2 h 408"/>
                <a:gd name="T60" fmla="*/ 14 w 699"/>
                <a:gd name="T61" fmla="*/ 2 h 408"/>
                <a:gd name="T62" fmla="*/ 15 w 699"/>
                <a:gd name="T63" fmla="*/ 1 h 408"/>
                <a:gd name="T64" fmla="*/ 17 w 699"/>
                <a:gd name="T65" fmla="*/ 1 h 408"/>
                <a:gd name="T66" fmla="*/ 19 w 699"/>
                <a:gd name="T67" fmla="*/ 1 h 408"/>
                <a:gd name="T68" fmla="*/ 19 w 699"/>
                <a:gd name="T69" fmla="*/ 0 h 408"/>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699" h="408">
                  <a:moveTo>
                    <a:pt x="699" y="0"/>
                  </a:moveTo>
                  <a:lnTo>
                    <a:pt x="629" y="4"/>
                  </a:lnTo>
                  <a:lnTo>
                    <a:pt x="560" y="9"/>
                  </a:lnTo>
                  <a:lnTo>
                    <a:pt x="495" y="18"/>
                  </a:lnTo>
                  <a:lnTo>
                    <a:pt x="430" y="32"/>
                  </a:lnTo>
                  <a:lnTo>
                    <a:pt x="370" y="48"/>
                  </a:lnTo>
                  <a:lnTo>
                    <a:pt x="312" y="68"/>
                  </a:lnTo>
                  <a:lnTo>
                    <a:pt x="260" y="93"/>
                  </a:lnTo>
                  <a:lnTo>
                    <a:pt x="210" y="117"/>
                  </a:lnTo>
                  <a:lnTo>
                    <a:pt x="166" y="146"/>
                  </a:lnTo>
                  <a:lnTo>
                    <a:pt x="124" y="177"/>
                  </a:lnTo>
                  <a:lnTo>
                    <a:pt x="87" y="211"/>
                  </a:lnTo>
                  <a:lnTo>
                    <a:pt x="58" y="246"/>
                  </a:lnTo>
                  <a:lnTo>
                    <a:pt x="33" y="285"/>
                  </a:lnTo>
                  <a:lnTo>
                    <a:pt x="15" y="325"/>
                  </a:lnTo>
                  <a:lnTo>
                    <a:pt x="5" y="366"/>
                  </a:lnTo>
                  <a:lnTo>
                    <a:pt x="0" y="408"/>
                  </a:lnTo>
                  <a:lnTo>
                    <a:pt x="37" y="408"/>
                  </a:lnTo>
                  <a:lnTo>
                    <a:pt x="40" y="371"/>
                  </a:lnTo>
                  <a:lnTo>
                    <a:pt x="48" y="335"/>
                  </a:lnTo>
                  <a:lnTo>
                    <a:pt x="65" y="300"/>
                  </a:lnTo>
                  <a:lnTo>
                    <a:pt x="87" y="268"/>
                  </a:lnTo>
                  <a:lnTo>
                    <a:pt x="113" y="234"/>
                  </a:lnTo>
                  <a:lnTo>
                    <a:pt x="145" y="204"/>
                  </a:lnTo>
                  <a:lnTo>
                    <a:pt x="183" y="175"/>
                  </a:lnTo>
                  <a:lnTo>
                    <a:pt x="226" y="149"/>
                  </a:lnTo>
                  <a:lnTo>
                    <a:pt x="274" y="124"/>
                  </a:lnTo>
                  <a:lnTo>
                    <a:pt x="325" y="103"/>
                  </a:lnTo>
                  <a:lnTo>
                    <a:pt x="380" y="83"/>
                  </a:lnTo>
                  <a:lnTo>
                    <a:pt x="438" y="66"/>
                  </a:lnTo>
                  <a:lnTo>
                    <a:pt x="500" y="53"/>
                  </a:lnTo>
                  <a:lnTo>
                    <a:pt x="562" y="44"/>
                  </a:lnTo>
                  <a:lnTo>
                    <a:pt x="629" y="38"/>
                  </a:lnTo>
                  <a:lnTo>
                    <a:pt x="699" y="37"/>
                  </a:lnTo>
                  <a:lnTo>
                    <a:pt x="699" y="0"/>
                  </a:lnTo>
                  <a:close/>
                </a:path>
              </a:pathLst>
            </a:custGeom>
            <a:solidFill>
              <a:srgbClr val="33996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grpSp>
        <p:nvGrpSpPr>
          <p:cNvPr id="15403" name="Group 43"/>
          <p:cNvGrpSpPr>
            <a:grpSpLocks/>
          </p:cNvGrpSpPr>
          <p:nvPr/>
        </p:nvGrpSpPr>
        <p:grpSpPr bwMode="auto">
          <a:xfrm>
            <a:off x="4267200" y="381000"/>
            <a:ext cx="928688" cy="1255713"/>
            <a:chOff x="-1055" y="2977"/>
            <a:chExt cx="585" cy="791"/>
          </a:xfrm>
        </p:grpSpPr>
        <p:sp>
          <p:nvSpPr>
            <p:cNvPr id="4139" name="Freeform 27"/>
            <p:cNvSpPr>
              <a:spLocks/>
            </p:cNvSpPr>
            <p:nvPr/>
          </p:nvSpPr>
          <p:spPr bwMode="auto">
            <a:xfrm>
              <a:off x="-1052" y="2979"/>
              <a:ext cx="580" cy="594"/>
            </a:xfrm>
            <a:custGeom>
              <a:avLst/>
              <a:gdLst>
                <a:gd name="T0" fmla="*/ 17 w 3476"/>
                <a:gd name="T1" fmla="*/ 48 h 3559"/>
                <a:gd name="T2" fmla="*/ 20 w 3476"/>
                <a:gd name="T3" fmla="*/ 44 h 3559"/>
                <a:gd name="T4" fmla="*/ 23 w 3476"/>
                <a:gd name="T5" fmla="*/ 41 h 3559"/>
                <a:gd name="T6" fmla="*/ 26 w 3476"/>
                <a:gd name="T7" fmla="*/ 38 h 3559"/>
                <a:gd name="T8" fmla="*/ 30 w 3476"/>
                <a:gd name="T9" fmla="*/ 36 h 3559"/>
                <a:gd name="T10" fmla="*/ 34 w 3476"/>
                <a:gd name="T11" fmla="*/ 33 h 3559"/>
                <a:gd name="T12" fmla="*/ 38 w 3476"/>
                <a:gd name="T13" fmla="*/ 32 h 3559"/>
                <a:gd name="T14" fmla="*/ 42 w 3476"/>
                <a:gd name="T15" fmla="*/ 31 h 3559"/>
                <a:gd name="T16" fmla="*/ 45 w 3476"/>
                <a:gd name="T17" fmla="*/ 30 h 3559"/>
                <a:gd name="T18" fmla="*/ 49 w 3476"/>
                <a:gd name="T19" fmla="*/ 30 h 3559"/>
                <a:gd name="T20" fmla="*/ 52 w 3476"/>
                <a:gd name="T21" fmla="*/ 31 h 3559"/>
                <a:gd name="T22" fmla="*/ 55 w 3476"/>
                <a:gd name="T23" fmla="*/ 32 h 3559"/>
                <a:gd name="T24" fmla="*/ 58 w 3476"/>
                <a:gd name="T25" fmla="*/ 34 h 3559"/>
                <a:gd name="T26" fmla="*/ 60 w 3476"/>
                <a:gd name="T27" fmla="*/ 36 h 3559"/>
                <a:gd name="T28" fmla="*/ 61 w 3476"/>
                <a:gd name="T29" fmla="*/ 38 h 3559"/>
                <a:gd name="T30" fmla="*/ 62 w 3476"/>
                <a:gd name="T31" fmla="*/ 41 h 3559"/>
                <a:gd name="T32" fmla="*/ 63 w 3476"/>
                <a:gd name="T33" fmla="*/ 45 h 3559"/>
                <a:gd name="T34" fmla="*/ 62 w 3476"/>
                <a:gd name="T35" fmla="*/ 48 h 3559"/>
                <a:gd name="T36" fmla="*/ 60 w 3476"/>
                <a:gd name="T37" fmla="*/ 51 h 3559"/>
                <a:gd name="T38" fmla="*/ 57 w 3476"/>
                <a:gd name="T39" fmla="*/ 55 h 3559"/>
                <a:gd name="T40" fmla="*/ 53 w 3476"/>
                <a:gd name="T41" fmla="*/ 57 h 3559"/>
                <a:gd name="T42" fmla="*/ 49 w 3476"/>
                <a:gd name="T43" fmla="*/ 60 h 3559"/>
                <a:gd name="T44" fmla="*/ 45 w 3476"/>
                <a:gd name="T45" fmla="*/ 62 h 3559"/>
                <a:gd name="T46" fmla="*/ 40 w 3476"/>
                <a:gd name="T47" fmla="*/ 64 h 3559"/>
                <a:gd name="T48" fmla="*/ 35 w 3476"/>
                <a:gd name="T49" fmla="*/ 65 h 3559"/>
                <a:gd name="T50" fmla="*/ 31 w 3476"/>
                <a:gd name="T51" fmla="*/ 66 h 3559"/>
                <a:gd name="T52" fmla="*/ 27 w 3476"/>
                <a:gd name="T53" fmla="*/ 67 h 3559"/>
                <a:gd name="T54" fmla="*/ 48 w 3476"/>
                <a:gd name="T55" fmla="*/ 99 h 3559"/>
                <a:gd name="T56" fmla="*/ 58 w 3476"/>
                <a:gd name="T57" fmla="*/ 78 h 3559"/>
                <a:gd name="T58" fmla="*/ 62 w 3476"/>
                <a:gd name="T59" fmla="*/ 77 h 3559"/>
                <a:gd name="T60" fmla="*/ 66 w 3476"/>
                <a:gd name="T61" fmla="*/ 77 h 3559"/>
                <a:gd name="T62" fmla="*/ 70 w 3476"/>
                <a:gd name="T63" fmla="*/ 76 h 3559"/>
                <a:gd name="T64" fmla="*/ 74 w 3476"/>
                <a:gd name="T65" fmla="*/ 75 h 3559"/>
                <a:gd name="T66" fmla="*/ 79 w 3476"/>
                <a:gd name="T67" fmla="*/ 73 h 3559"/>
                <a:gd name="T68" fmla="*/ 84 w 3476"/>
                <a:gd name="T69" fmla="*/ 70 h 3559"/>
                <a:gd name="T70" fmla="*/ 88 w 3476"/>
                <a:gd name="T71" fmla="*/ 65 h 3559"/>
                <a:gd name="T72" fmla="*/ 92 w 3476"/>
                <a:gd name="T73" fmla="*/ 60 h 3559"/>
                <a:gd name="T74" fmla="*/ 94 w 3476"/>
                <a:gd name="T75" fmla="*/ 54 h 3559"/>
                <a:gd name="T76" fmla="*/ 96 w 3476"/>
                <a:gd name="T77" fmla="*/ 48 h 3559"/>
                <a:gd name="T78" fmla="*/ 97 w 3476"/>
                <a:gd name="T79" fmla="*/ 41 h 3559"/>
                <a:gd name="T80" fmla="*/ 96 w 3476"/>
                <a:gd name="T81" fmla="*/ 35 h 3559"/>
                <a:gd name="T82" fmla="*/ 95 w 3476"/>
                <a:gd name="T83" fmla="*/ 28 h 3559"/>
                <a:gd name="T84" fmla="*/ 93 w 3476"/>
                <a:gd name="T85" fmla="*/ 22 h 3559"/>
                <a:gd name="T86" fmla="*/ 89 w 3476"/>
                <a:gd name="T87" fmla="*/ 17 h 3559"/>
                <a:gd name="T88" fmla="*/ 82 w 3476"/>
                <a:gd name="T89" fmla="*/ 11 h 3559"/>
                <a:gd name="T90" fmla="*/ 73 w 3476"/>
                <a:gd name="T91" fmla="*/ 6 h 3559"/>
                <a:gd name="T92" fmla="*/ 63 w 3476"/>
                <a:gd name="T93" fmla="*/ 2 h 3559"/>
                <a:gd name="T94" fmla="*/ 54 w 3476"/>
                <a:gd name="T95" fmla="*/ 0 h 3559"/>
                <a:gd name="T96" fmla="*/ 45 w 3476"/>
                <a:gd name="T97" fmla="*/ 0 h 3559"/>
                <a:gd name="T98" fmla="*/ 36 w 3476"/>
                <a:gd name="T99" fmla="*/ 2 h 3559"/>
                <a:gd name="T100" fmla="*/ 27 w 3476"/>
                <a:gd name="T101" fmla="*/ 5 h 3559"/>
                <a:gd name="T102" fmla="*/ 19 w 3476"/>
                <a:gd name="T103" fmla="*/ 9 h 3559"/>
                <a:gd name="T104" fmla="*/ 12 w 3476"/>
                <a:gd name="T105" fmla="*/ 15 h 3559"/>
                <a:gd name="T106" fmla="*/ 6 w 3476"/>
                <a:gd name="T107" fmla="*/ 21 h 3559"/>
                <a:gd name="T108" fmla="*/ 0 w 3476"/>
                <a:gd name="T109" fmla="*/ 29 h 3559"/>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3476" h="3559">
                  <a:moveTo>
                    <a:pt x="0" y="1044"/>
                  </a:moveTo>
                  <a:lnTo>
                    <a:pt x="562" y="1776"/>
                  </a:lnTo>
                  <a:lnTo>
                    <a:pt x="599" y="1726"/>
                  </a:lnTo>
                  <a:lnTo>
                    <a:pt x="637" y="1677"/>
                  </a:lnTo>
                  <a:lnTo>
                    <a:pt x="674" y="1631"/>
                  </a:lnTo>
                  <a:lnTo>
                    <a:pt x="710" y="1588"/>
                  </a:lnTo>
                  <a:lnTo>
                    <a:pt x="747" y="1546"/>
                  </a:lnTo>
                  <a:lnTo>
                    <a:pt x="785" y="1507"/>
                  </a:lnTo>
                  <a:lnTo>
                    <a:pt x="823" y="1470"/>
                  </a:lnTo>
                  <a:lnTo>
                    <a:pt x="862" y="1433"/>
                  </a:lnTo>
                  <a:lnTo>
                    <a:pt x="902" y="1399"/>
                  </a:lnTo>
                  <a:lnTo>
                    <a:pt x="943" y="1367"/>
                  </a:lnTo>
                  <a:lnTo>
                    <a:pt x="986" y="1335"/>
                  </a:lnTo>
                  <a:lnTo>
                    <a:pt x="1029" y="1306"/>
                  </a:lnTo>
                  <a:lnTo>
                    <a:pt x="1074" y="1277"/>
                  </a:lnTo>
                  <a:lnTo>
                    <a:pt x="1122" y="1251"/>
                  </a:lnTo>
                  <a:lnTo>
                    <a:pt x="1170" y="1225"/>
                  </a:lnTo>
                  <a:lnTo>
                    <a:pt x="1220" y="1199"/>
                  </a:lnTo>
                  <a:lnTo>
                    <a:pt x="1267" y="1180"/>
                  </a:lnTo>
                  <a:lnTo>
                    <a:pt x="1311" y="1161"/>
                  </a:lnTo>
                  <a:lnTo>
                    <a:pt x="1357" y="1145"/>
                  </a:lnTo>
                  <a:lnTo>
                    <a:pt x="1403" y="1131"/>
                  </a:lnTo>
                  <a:lnTo>
                    <a:pt x="1449" y="1119"/>
                  </a:lnTo>
                  <a:lnTo>
                    <a:pt x="1493" y="1109"/>
                  </a:lnTo>
                  <a:lnTo>
                    <a:pt x="1538" y="1101"/>
                  </a:lnTo>
                  <a:lnTo>
                    <a:pt x="1581" y="1095"/>
                  </a:lnTo>
                  <a:lnTo>
                    <a:pt x="1625" y="1092"/>
                  </a:lnTo>
                  <a:lnTo>
                    <a:pt x="1667" y="1090"/>
                  </a:lnTo>
                  <a:lnTo>
                    <a:pt x="1709" y="1090"/>
                  </a:lnTo>
                  <a:lnTo>
                    <a:pt x="1752" y="1093"/>
                  </a:lnTo>
                  <a:lnTo>
                    <a:pt x="1791" y="1096"/>
                  </a:lnTo>
                  <a:lnTo>
                    <a:pt x="1831" y="1103"/>
                  </a:lnTo>
                  <a:lnTo>
                    <a:pt x="1869" y="1111"/>
                  </a:lnTo>
                  <a:lnTo>
                    <a:pt x="1906" y="1122"/>
                  </a:lnTo>
                  <a:lnTo>
                    <a:pt x="1940" y="1135"/>
                  </a:lnTo>
                  <a:lnTo>
                    <a:pt x="1975" y="1150"/>
                  </a:lnTo>
                  <a:lnTo>
                    <a:pt x="2007" y="1165"/>
                  </a:lnTo>
                  <a:lnTo>
                    <a:pt x="2037" y="1183"/>
                  </a:lnTo>
                  <a:lnTo>
                    <a:pt x="2066" y="1203"/>
                  </a:lnTo>
                  <a:lnTo>
                    <a:pt x="2094" y="1226"/>
                  </a:lnTo>
                  <a:lnTo>
                    <a:pt x="2120" y="1251"/>
                  </a:lnTo>
                  <a:lnTo>
                    <a:pt x="2143" y="1276"/>
                  </a:lnTo>
                  <a:lnTo>
                    <a:pt x="2165" y="1305"/>
                  </a:lnTo>
                  <a:lnTo>
                    <a:pt x="2182" y="1334"/>
                  </a:lnTo>
                  <a:lnTo>
                    <a:pt x="2200" y="1367"/>
                  </a:lnTo>
                  <a:lnTo>
                    <a:pt x="2214" y="1400"/>
                  </a:lnTo>
                  <a:lnTo>
                    <a:pt x="2226" y="1435"/>
                  </a:lnTo>
                  <a:lnTo>
                    <a:pt x="2236" y="1473"/>
                  </a:lnTo>
                  <a:lnTo>
                    <a:pt x="2243" y="1513"/>
                  </a:lnTo>
                  <a:lnTo>
                    <a:pt x="2246" y="1554"/>
                  </a:lnTo>
                  <a:lnTo>
                    <a:pt x="2246" y="1597"/>
                  </a:lnTo>
                  <a:lnTo>
                    <a:pt x="2240" y="1642"/>
                  </a:lnTo>
                  <a:lnTo>
                    <a:pt x="2230" y="1683"/>
                  </a:lnTo>
                  <a:lnTo>
                    <a:pt x="2214" y="1725"/>
                  </a:lnTo>
                  <a:lnTo>
                    <a:pt x="2196" y="1766"/>
                  </a:lnTo>
                  <a:lnTo>
                    <a:pt x="2172" y="1807"/>
                  </a:lnTo>
                  <a:lnTo>
                    <a:pt x="2144" y="1847"/>
                  </a:lnTo>
                  <a:lnTo>
                    <a:pt x="2113" y="1884"/>
                  </a:lnTo>
                  <a:lnTo>
                    <a:pt x="2079" y="1921"/>
                  </a:lnTo>
                  <a:lnTo>
                    <a:pt x="2042" y="1957"/>
                  </a:lnTo>
                  <a:lnTo>
                    <a:pt x="2000" y="1993"/>
                  </a:lnTo>
                  <a:lnTo>
                    <a:pt x="1957" y="2027"/>
                  </a:lnTo>
                  <a:lnTo>
                    <a:pt x="1911" y="2060"/>
                  </a:lnTo>
                  <a:lnTo>
                    <a:pt x="1863" y="2092"/>
                  </a:lnTo>
                  <a:lnTo>
                    <a:pt x="1813" y="2122"/>
                  </a:lnTo>
                  <a:lnTo>
                    <a:pt x="1762" y="2151"/>
                  </a:lnTo>
                  <a:lnTo>
                    <a:pt x="1709" y="2179"/>
                  </a:lnTo>
                  <a:lnTo>
                    <a:pt x="1654" y="2205"/>
                  </a:lnTo>
                  <a:lnTo>
                    <a:pt x="1600" y="2229"/>
                  </a:lnTo>
                  <a:lnTo>
                    <a:pt x="1543" y="2253"/>
                  </a:lnTo>
                  <a:lnTo>
                    <a:pt x="1487" y="2274"/>
                  </a:lnTo>
                  <a:lnTo>
                    <a:pt x="1430" y="2294"/>
                  </a:lnTo>
                  <a:lnTo>
                    <a:pt x="1374" y="2311"/>
                  </a:lnTo>
                  <a:lnTo>
                    <a:pt x="1318" y="2328"/>
                  </a:lnTo>
                  <a:lnTo>
                    <a:pt x="1261" y="2343"/>
                  </a:lnTo>
                  <a:lnTo>
                    <a:pt x="1205" y="2356"/>
                  </a:lnTo>
                  <a:lnTo>
                    <a:pt x="1152" y="2367"/>
                  </a:lnTo>
                  <a:lnTo>
                    <a:pt x="1100" y="2376"/>
                  </a:lnTo>
                  <a:lnTo>
                    <a:pt x="1047" y="2384"/>
                  </a:lnTo>
                  <a:lnTo>
                    <a:pt x="999" y="2389"/>
                  </a:lnTo>
                  <a:lnTo>
                    <a:pt x="950" y="2392"/>
                  </a:lnTo>
                  <a:lnTo>
                    <a:pt x="905" y="2393"/>
                  </a:lnTo>
                  <a:lnTo>
                    <a:pt x="1274" y="3559"/>
                  </a:lnTo>
                  <a:lnTo>
                    <a:pt x="1733" y="3559"/>
                  </a:lnTo>
                  <a:lnTo>
                    <a:pt x="1983" y="2787"/>
                  </a:lnTo>
                  <a:lnTo>
                    <a:pt x="2030" y="2787"/>
                  </a:lnTo>
                  <a:lnTo>
                    <a:pt x="2079" y="2784"/>
                  </a:lnTo>
                  <a:lnTo>
                    <a:pt x="2127" y="2782"/>
                  </a:lnTo>
                  <a:lnTo>
                    <a:pt x="2177" y="2780"/>
                  </a:lnTo>
                  <a:lnTo>
                    <a:pt x="2226" y="2774"/>
                  </a:lnTo>
                  <a:lnTo>
                    <a:pt x="2276" y="2769"/>
                  </a:lnTo>
                  <a:lnTo>
                    <a:pt x="2326" y="2763"/>
                  </a:lnTo>
                  <a:lnTo>
                    <a:pt x="2377" y="2755"/>
                  </a:lnTo>
                  <a:lnTo>
                    <a:pt x="2425" y="2748"/>
                  </a:lnTo>
                  <a:lnTo>
                    <a:pt x="2475" y="2739"/>
                  </a:lnTo>
                  <a:lnTo>
                    <a:pt x="2525" y="2726"/>
                  </a:lnTo>
                  <a:lnTo>
                    <a:pt x="2573" y="2715"/>
                  </a:lnTo>
                  <a:lnTo>
                    <a:pt x="2621" y="2703"/>
                  </a:lnTo>
                  <a:lnTo>
                    <a:pt x="2666" y="2688"/>
                  </a:lnTo>
                  <a:lnTo>
                    <a:pt x="2713" y="2673"/>
                  </a:lnTo>
                  <a:lnTo>
                    <a:pt x="2757" y="2655"/>
                  </a:lnTo>
                  <a:lnTo>
                    <a:pt x="2826" y="2625"/>
                  </a:lnTo>
                  <a:lnTo>
                    <a:pt x="2891" y="2588"/>
                  </a:lnTo>
                  <a:lnTo>
                    <a:pt x="2954" y="2548"/>
                  </a:lnTo>
                  <a:lnTo>
                    <a:pt x="3013" y="2502"/>
                  </a:lnTo>
                  <a:lnTo>
                    <a:pt x="3070" y="2452"/>
                  </a:lnTo>
                  <a:lnTo>
                    <a:pt x="3121" y="2399"/>
                  </a:lnTo>
                  <a:lnTo>
                    <a:pt x="3172" y="2342"/>
                  </a:lnTo>
                  <a:lnTo>
                    <a:pt x="3216" y="2282"/>
                  </a:lnTo>
                  <a:lnTo>
                    <a:pt x="3259" y="2217"/>
                  </a:lnTo>
                  <a:lnTo>
                    <a:pt x="3298" y="2150"/>
                  </a:lnTo>
                  <a:lnTo>
                    <a:pt x="3332" y="2081"/>
                  </a:lnTo>
                  <a:lnTo>
                    <a:pt x="3364" y="2009"/>
                  </a:lnTo>
                  <a:lnTo>
                    <a:pt x="3392" y="1936"/>
                  </a:lnTo>
                  <a:lnTo>
                    <a:pt x="3416" y="1861"/>
                  </a:lnTo>
                  <a:lnTo>
                    <a:pt x="3434" y="1784"/>
                  </a:lnTo>
                  <a:lnTo>
                    <a:pt x="3451" y="1706"/>
                  </a:lnTo>
                  <a:lnTo>
                    <a:pt x="3465" y="1629"/>
                  </a:lnTo>
                  <a:lnTo>
                    <a:pt x="3473" y="1550"/>
                  </a:lnTo>
                  <a:lnTo>
                    <a:pt x="3476" y="1472"/>
                  </a:lnTo>
                  <a:lnTo>
                    <a:pt x="3476" y="1393"/>
                  </a:lnTo>
                  <a:lnTo>
                    <a:pt x="3473" y="1316"/>
                  </a:lnTo>
                  <a:lnTo>
                    <a:pt x="3465" y="1238"/>
                  </a:lnTo>
                  <a:lnTo>
                    <a:pt x="3451" y="1161"/>
                  </a:lnTo>
                  <a:lnTo>
                    <a:pt x="3434" y="1086"/>
                  </a:lnTo>
                  <a:lnTo>
                    <a:pt x="3414" y="1014"/>
                  </a:lnTo>
                  <a:lnTo>
                    <a:pt x="3388" y="942"/>
                  </a:lnTo>
                  <a:lnTo>
                    <a:pt x="3359" y="872"/>
                  </a:lnTo>
                  <a:lnTo>
                    <a:pt x="3324" y="805"/>
                  </a:lnTo>
                  <a:lnTo>
                    <a:pt x="3285" y="742"/>
                  </a:lnTo>
                  <a:lnTo>
                    <a:pt x="3241" y="682"/>
                  </a:lnTo>
                  <a:lnTo>
                    <a:pt x="3192" y="625"/>
                  </a:lnTo>
                  <a:lnTo>
                    <a:pt x="3140" y="571"/>
                  </a:lnTo>
                  <a:lnTo>
                    <a:pt x="3035" y="480"/>
                  </a:lnTo>
                  <a:lnTo>
                    <a:pt x="2931" y="397"/>
                  </a:lnTo>
                  <a:lnTo>
                    <a:pt x="2825" y="324"/>
                  </a:lnTo>
                  <a:lnTo>
                    <a:pt x="2716" y="257"/>
                  </a:lnTo>
                  <a:lnTo>
                    <a:pt x="2607" y="199"/>
                  </a:lnTo>
                  <a:lnTo>
                    <a:pt x="2498" y="150"/>
                  </a:lnTo>
                  <a:lnTo>
                    <a:pt x="2387" y="107"/>
                  </a:lnTo>
                  <a:lnTo>
                    <a:pt x="2276" y="72"/>
                  </a:lnTo>
                  <a:lnTo>
                    <a:pt x="2165" y="43"/>
                  </a:lnTo>
                  <a:lnTo>
                    <a:pt x="2054" y="23"/>
                  </a:lnTo>
                  <a:lnTo>
                    <a:pt x="1941" y="8"/>
                  </a:lnTo>
                  <a:lnTo>
                    <a:pt x="1831" y="2"/>
                  </a:lnTo>
                  <a:lnTo>
                    <a:pt x="1722" y="0"/>
                  </a:lnTo>
                  <a:lnTo>
                    <a:pt x="1613" y="7"/>
                  </a:lnTo>
                  <a:lnTo>
                    <a:pt x="1502" y="20"/>
                  </a:lnTo>
                  <a:lnTo>
                    <a:pt x="1396" y="38"/>
                  </a:lnTo>
                  <a:lnTo>
                    <a:pt x="1289" y="63"/>
                  </a:lnTo>
                  <a:lnTo>
                    <a:pt x="1184" y="93"/>
                  </a:lnTo>
                  <a:lnTo>
                    <a:pt x="1082" y="130"/>
                  </a:lnTo>
                  <a:lnTo>
                    <a:pt x="980" y="172"/>
                  </a:lnTo>
                  <a:lnTo>
                    <a:pt x="883" y="218"/>
                  </a:lnTo>
                  <a:lnTo>
                    <a:pt x="786" y="271"/>
                  </a:lnTo>
                  <a:lnTo>
                    <a:pt x="692" y="327"/>
                  </a:lnTo>
                  <a:lnTo>
                    <a:pt x="602" y="391"/>
                  </a:lnTo>
                  <a:lnTo>
                    <a:pt x="514" y="456"/>
                  </a:lnTo>
                  <a:lnTo>
                    <a:pt x="429" y="529"/>
                  </a:lnTo>
                  <a:lnTo>
                    <a:pt x="348" y="604"/>
                  </a:lnTo>
                  <a:lnTo>
                    <a:pt x="270" y="684"/>
                  </a:lnTo>
                  <a:lnTo>
                    <a:pt x="196" y="769"/>
                  </a:lnTo>
                  <a:lnTo>
                    <a:pt x="126" y="857"/>
                  </a:lnTo>
                  <a:lnTo>
                    <a:pt x="60" y="949"/>
                  </a:lnTo>
                  <a:lnTo>
                    <a:pt x="0" y="1044"/>
                  </a:lnTo>
                  <a:close/>
                </a:path>
              </a:pathLst>
            </a:custGeom>
            <a:solidFill>
              <a:srgbClr val="CC99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40" name="Freeform 28"/>
            <p:cNvSpPr>
              <a:spLocks/>
            </p:cNvSpPr>
            <p:nvPr/>
          </p:nvSpPr>
          <p:spPr bwMode="auto">
            <a:xfrm>
              <a:off x="-1054" y="3152"/>
              <a:ext cx="99" cy="129"/>
            </a:xfrm>
            <a:custGeom>
              <a:avLst/>
              <a:gdLst>
                <a:gd name="T0" fmla="*/ 16 w 591"/>
                <a:gd name="T1" fmla="*/ 20 h 773"/>
                <a:gd name="T2" fmla="*/ 17 w 591"/>
                <a:gd name="T3" fmla="*/ 20 h 773"/>
                <a:gd name="T4" fmla="*/ 1 w 591"/>
                <a:gd name="T5" fmla="*/ 0 h 773"/>
                <a:gd name="T6" fmla="*/ 0 w 591"/>
                <a:gd name="T7" fmla="*/ 1 h 773"/>
                <a:gd name="T8" fmla="*/ 16 w 591"/>
                <a:gd name="T9" fmla="*/ 21 h 773"/>
                <a:gd name="T10" fmla="*/ 17 w 591"/>
                <a:gd name="T11" fmla="*/ 21 h 773"/>
                <a:gd name="T12" fmla="*/ 16 w 591"/>
                <a:gd name="T13" fmla="*/ 21 h 773"/>
                <a:gd name="T14" fmla="*/ 16 w 591"/>
                <a:gd name="T15" fmla="*/ 22 h 773"/>
                <a:gd name="T16" fmla="*/ 17 w 591"/>
                <a:gd name="T17" fmla="*/ 21 h 773"/>
                <a:gd name="T18" fmla="*/ 16 w 591"/>
                <a:gd name="T19" fmla="*/ 20 h 773"/>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591" h="773">
                  <a:moveTo>
                    <a:pt x="562" y="732"/>
                  </a:moveTo>
                  <a:lnTo>
                    <a:pt x="591" y="732"/>
                  </a:lnTo>
                  <a:lnTo>
                    <a:pt x="29" y="0"/>
                  </a:lnTo>
                  <a:lnTo>
                    <a:pt x="0" y="20"/>
                  </a:lnTo>
                  <a:lnTo>
                    <a:pt x="562" y="754"/>
                  </a:lnTo>
                  <a:lnTo>
                    <a:pt x="591" y="754"/>
                  </a:lnTo>
                  <a:lnTo>
                    <a:pt x="562" y="754"/>
                  </a:lnTo>
                  <a:lnTo>
                    <a:pt x="576" y="773"/>
                  </a:lnTo>
                  <a:lnTo>
                    <a:pt x="591" y="754"/>
                  </a:lnTo>
                  <a:lnTo>
                    <a:pt x="562" y="732"/>
                  </a:lnTo>
                  <a:close/>
                </a:path>
              </a:pathLst>
            </a:custGeom>
            <a:solidFill>
              <a:srgbClr val="CC99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41" name="Freeform 29"/>
            <p:cNvSpPr>
              <a:spLocks/>
            </p:cNvSpPr>
            <p:nvPr/>
          </p:nvSpPr>
          <p:spPr bwMode="auto">
            <a:xfrm>
              <a:off x="-960" y="3177"/>
              <a:ext cx="113" cy="100"/>
            </a:xfrm>
            <a:custGeom>
              <a:avLst/>
              <a:gdLst>
                <a:gd name="T0" fmla="*/ 18 w 679"/>
                <a:gd name="T1" fmla="*/ 0 h 605"/>
                <a:gd name="T2" fmla="*/ 17 w 679"/>
                <a:gd name="T3" fmla="*/ 1 h 605"/>
                <a:gd name="T4" fmla="*/ 16 w 679"/>
                <a:gd name="T5" fmla="*/ 1 h 605"/>
                <a:gd name="T6" fmla="*/ 14 w 679"/>
                <a:gd name="T7" fmla="*/ 2 h 605"/>
                <a:gd name="T8" fmla="*/ 13 w 679"/>
                <a:gd name="T9" fmla="*/ 3 h 605"/>
                <a:gd name="T10" fmla="*/ 12 w 679"/>
                <a:gd name="T11" fmla="*/ 4 h 605"/>
                <a:gd name="T12" fmla="*/ 11 w 679"/>
                <a:gd name="T13" fmla="*/ 5 h 605"/>
                <a:gd name="T14" fmla="*/ 9 w 679"/>
                <a:gd name="T15" fmla="*/ 5 h 605"/>
                <a:gd name="T16" fmla="*/ 8 w 679"/>
                <a:gd name="T17" fmla="*/ 6 h 605"/>
                <a:gd name="T18" fmla="*/ 7 w 679"/>
                <a:gd name="T19" fmla="*/ 7 h 605"/>
                <a:gd name="T20" fmla="*/ 6 w 679"/>
                <a:gd name="T21" fmla="*/ 9 h 605"/>
                <a:gd name="T22" fmla="*/ 5 w 679"/>
                <a:gd name="T23" fmla="*/ 10 h 605"/>
                <a:gd name="T24" fmla="*/ 4 w 679"/>
                <a:gd name="T25" fmla="*/ 11 h 605"/>
                <a:gd name="T26" fmla="*/ 3 w 679"/>
                <a:gd name="T27" fmla="*/ 12 h 605"/>
                <a:gd name="T28" fmla="*/ 2 w 679"/>
                <a:gd name="T29" fmla="*/ 13 h 605"/>
                <a:gd name="T30" fmla="*/ 1 w 679"/>
                <a:gd name="T31" fmla="*/ 15 h 605"/>
                <a:gd name="T32" fmla="*/ 0 w 679"/>
                <a:gd name="T33" fmla="*/ 16 h 605"/>
                <a:gd name="T34" fmla="*/ 1 w 679"/>
                <a:gd name="T35" fmla="*/ 17 h 605"/>
                <a:gd name="T36" fmla="*/ 2 w 679"/>
                <a:gd name="T37" fmla="*/ 15 h 605"/>
                <a:gd name="T38" fmla="*/ 3 w 679"/>
                <a:gd name="T39" fmla="*/ 14 h 605"/>
                <a:gd name="T40" fmla="*/ 4 w 679"/>
                <a:gd name="T41" fmla="*/ 13 h 605"/>
                <a:gd name="T42" fmla="*/ 5 w 679"/>
                <a:gd name="T43" fmla="*/ 11 h 605"/>
                <a:gd name="T44" fmla="*/ 6 w 679"/>
                <a:gd name="T45" fmla="*/ 10 h 605"/>
                <a:gd name="T46" fmla="*/ 7 w 679"/>
                <a:gd name="T47" fmla="*/ 9 h 605"/>
                <a:gd name="T48" fmla="*/ 8 w 679"/>
                <a:gd name="T49" fmla="*/ 8 h 605"/>
                <a:gd name="T50" fmla="*/ 9 w 679"/>
                <a:gd name="T51" fmla="*/ 7 h 605"/>
                <a:gd name="T52" fmla="*/ 10 w 679"/>
                <a:gd name="T53" fmla="*/ 6 h 605"/>
                <a:gd name="T54" fmla="*/ 11 w 679"/>
                <a:gd name="T55" fmla="*/ 5 h 605"/>
                <a:gd name="T56" fmla="*/ 12 w 679"/>
                <a:gd name="T57" fmla="*/ 4 h 605"/>
                <a:gd name="T58" fmla="*/ 14 w 679"/>
                <a:gd name="T59" fmla="*/ 4 h 605"/>
                <a:gd name="T60" fmla="*/ 15 w 679"/>
                <a:gd name="T61" fmla="*/ 3 h 605"/>
                <a:gd name="T62" fmla="*/ 16 w 679"/>
                <a:gd name="T63" fmla="*/ 2 h 605"/>
                <a:gd name="T64" fmla="*/ 17 w 679"/>
                <a:gd name="T65" fmla="*/ 1 h 605"/>
                <a:gd name="T66" fmla="*/ 19 w 679"/>
                <a:gd name="T67" fmla="*/ 1 h 605"/>
                <a:gd name="T68" fmla="*/ 18 w 679"/>
                <a:gd name="T69" fmla="*/ 0 h 605"/>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679" h="605">
                  <a:moveTo>
                    <a:pt x="665" y="0"/>
                  </a:moveTo>
                  <a:lnTo>
                    <a:pt x="614" y="26"/>
                  </a:lnTo>
                  <a:lnTo>
                    <a:pt x="566" y="52"/>
                  </a:lnTo>
                  <a:lnTo>
                    <a:pt x="517" y="79"/>
                  </a:lnTo>
                  <a:lnTo>
                    <a:pt x="472" y="108"/>
                  </a:lnTo>
                  <a:lnTo>
                    <a:pt x="427" y="138"/>
                  </a:lnTo>
                  <a:lnTo>
                    <a:pt x="385" y="170"/>
                  </a:lnTo>
                  <a:lnTo>
                    <a:pt x="344" y="202"/>
                  </a:lnTo>
                  <a:lnTo>
                    <a:pt x="302" y="237"/>
                  </a:lnTo>
                  <a:lnTo>
                    <a:pt x="264" y="273"/>
                  </a:lnTo>
                  <a:lnTo>
                    <a:pt x="226" y="312"/>
                  </a:lnTo>
                  <a:lnTo>
                    <a:pt x="186" y="352"/>
                  </a:lnTo>
                  <a:lnTo>
                    <a:pt x="149" y="394"/>
                  </a:lnTo>
                  <a:lnTo>
                    <a:pt x="112" y="439"/>
                  </a:lnTo>
                  <a:lnTo>
                    <a:pt x="74" y="484"/>
                  </a:lnTo>
                  <a:lnTo>
                    <a:pt x="36" y="533"/>
                  </a:lnTo>
                  <a:lnTo>
                    <a:pt x="0" y="583"/>
                  </a:lnTo>
                  <a:lnTo>
                    <a:pt x="29" y="605"/>
                  </a:lnTo>
                  <a:lnTo>
                    <a:pt x="65" y="554"/>
                  </a:lnTo>
                  <a:lnTo>
                    <a:pt x="103" y="505"/>
                  </a:lnTo>
                  <a:lnTo>
                    <a:pt x="139" y="460"/>
                  </a:lnTo>
                  <a:lnTo>
                    <a:pt x="176" y="417"/>
                  </a:lnTo>
                  <a:lnTo>
                    <a:pt x="213" y="375"/>
                  </a:lnTo>
                  <a:lnTo>
                    <a:pt x="249" y="336"/>
                  </a:lnTo>
                  <a:lnTo>
                    <a:pt x="287" y="300"/>
                  </a:lnTo>
                  <a:lnTo>
                    <a:pt x="325" y="264"/>
                  </a:lnTo>
                  <a:lnTo>
                    <a:pt x="365" y="229"/>
                  </a:lnTo>
                  <a:lnTo>
                    <a:pt x="405" y="199"/>
                  </a:lnTo>
                  <a:lnTo>
                    <a:pt x="448" y="166"/>
                  </a:lnTo>
                  <a:lnTo>
                    <a:pt x="490" y="138"/>
                  </a:lnTo>
                  <a:lnTo>
                    <a:pt x="535" y="108"/>
                  </a:lnTo>
                  <a:lnTo>
                    <a:pt x="582" y="84"/>
                  </a:lnTo>
                  <a:lnTo>
                    <a:pt x="631" y="57"/>
                  </a:lnTo>
                  <a:lnTo>
                    <a:pt x="679" y="33"/>
                  </a:lnTo>
                  <a:lnTo>
                    <a:pt x="665" y="0"/>
                  </a:lnTo>
                  <a:close/>
                </a:path>
              </a:pathLst>
            </a:custGeom>
            <a:solidFill>
              <a:srgbClr val="CC99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42" name="Freeform 30"/>
            <p:cNvSpPr>
              <a:spLocks/>
            </p:cNvSpPr>
            <p:nvPr/>
          </p:nvSpPr>
          <p:spPr bwMode="auto">
            <a:xfrm>
              <a:off x="-849" y="3158"/>
              <a:ext cx="175" cy="81"/>
            </a:xfrm>
            <a:custGeom>
              <a:avLst/>
              <a:gdLst>
                <a:gd name="T0" fmla="*/ 29 w 1051"/>
                <a:gd name="T1" fmla="*/ 12 h 482"/>
                <a:gd name="T2" fmla="*/ 29 w 1051"/>
                <a:gd name="T3" fmla="*/ 10 h 482"/>
                <a:gd name="T4" fmla="*/ 28 w 1051"/>
                <a:gd name="T5" fmla="*/ 8 h 482"/>
                <a:gd name="T6" fmla="*/ 27 w 1051"/>
                <a:gd name="T7" fmla="*/ 6 h 482"/>
                <a:gd name="T8" fmla="*/ 25 w 1051"/>
                <a:gd name="T9" fmla="*/ 5 h 482"/>
                <a:gd name="T10" fmla="*/ 24 w 1051"/>
                <a:gd name="T11" fmla="*/ 3 h 482"/>
                <a:gd name="T12" fmla="*/ 22 w 1051"/>
                <a:gd name="T13" fmla="*/ 2 h 482"/>
                <a:gd name="T14" fmla="*/ 20 w 1051"/>
                <a:gd name="T15" fmla="*/ 1 h 482"/>
                <a:gd name="T16" fmla="*/ 18 w 1051"/>
                <a:gd name="T17" fmla="*/ 1 h 482"/>
                <a:gd name="T18" fmla="*/ 16 w 1051"/>
                <a:gd name="T19" fmla="*/ 0 h 482"/>
                <a:gd name="T20" fmla="*/ 14 w 1051"/>
                <a:gd name="T21" fmla="*/ 0 h 482"/>
                <a:gd name="T22" fmla="*/ 11 w 1051"/>
                <a:gd name="T23" fmla="*/ 0 h 482"/>
                <a:gd name="T24" fmla="*/ 9 w 1051"/>
                <a:gd name="T25" fmla="*/ 0 h 482"/>
                <a:gd name="T26" fmla="*/ 6 w 1051"/>
                <a:gd name="T27" fmla="*/ 1 h 482"/>
                <a:gd name="T28" fmla="*/ 4 w 1051"/>
                <a:gd name="T29" fmla="*/ 2 h 482"/>
                <a:gd name="T30" fmla="*/ 1 w 1051"/>
                <a:gd name="T31" fmla="*/ 3 h 482"/>
                <a:gd name="T32" fmla="*/ 0 w 1051"/>
                <a:gd name="T33" fmla="*/ 4 h 482"/>
                <a:gd name="T34" fmla="*/ 3 w 1051"/>
                <a:gd name="T35" fmla="*/ 3 h 482"/>
                <a:gd name="T36" fmla="*/ 5 w 1051"/>
                <a:gd name="T37" fmla="*/ 2 h 482"/>
                <a:gd name="T38" fmla="*/ 8 w 1051"/>
                <a:gd name="T39" fmla="*/ 2 h 482"/>
                <a:gd name="T40" fmla="*/ 10 w 1051"/>
                <a:gd name="T41" fmla="*/ 1 h 482"/>
                <a:gd name="T42" fmla="*/ 13 w 1051"/>
                <a:gd name="T43" fmla="*/ 1 h 482"/>
                <a:gd name="T44" fmla="*/ 15 w 1051"/>
                <a:gd name="T45" fmla="*/ 1 h 482"/>
                <a:gd name="T46" fmla="*/ 17 w 1051"/>
                <a:gd name="T47" fmla="*/ 1 h 482"/>
                <a:gd name="T48" fmla="*/ 19 w 1051"/>
                <a:gd name="T49" fmla="*/ 2 h 482"/>
                <a:gd name="T50" fmla="*/ 21 w 1051"/>
                <a:gd name="T51" fmla="*/ 3 h 482"/>
                <a:gd name="T52" fmla="*/ 23 w 1051"/>
                <a:gd name="T53" fmla="*/ 4 h 482"/>
                <a:gd name="T54" fmla="*/ 24 w 1051"/>
                <a:gd name="T55" fmla="*/ 5 h 482"/>
                <a:gd name="T56" fmla="*/ 25 w 1051"/>
                <a:gd name="T57" fmla="*/ 6 h 482"/>
                <a:gd name="T58" fmla="*/ 26 w 1051"/>
                <a:gd name="T59" fmla="*/ 8 h 482"/>
                <a:gd name="T60" fmla="*/ 27 w 1051"/>
                <a:gd name="T61" fmla="*/ 9 h 482"/>
                <a:gd name="T62" fmla="*/ 28 w 1051"/>
                <a:gd name="T63" fmla="*/ 11 h 482"/>
                <a:gd name="T64" fmla="*/ 28 w 1051"/>
                <a:gd name="T65" fmla="*/ 14 h 482"/>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1051" h="482">
                  <a:moveTo>
                    <a:pt x="1051" y="482"/>
                  </a:moveTo>
                  <a:lnTo>
                    <a:pt x="1046" y="440"/>
                  </a:lnTo>
                  <a:lnTo>
                    <a:pt x="1039" y="399"/>
                  </a:lnTo>
                  <a:lnTo>
                    <a:pt x="1031" y="360"/>
                  </a:lnTo>
                  <a:lnTo>
                    <a:pt x="1018" y="322"/>
                  </a:lnTo>
                  <a:lnTo>
                    <a:pt x="1003" y="288"/>
                  </a:lnTo>
                  <a:lnTo>
                    <a:pt x="986" y="254"/>
                  </a:lnTo>
                  <a:lnTo>
                    <a:pt x="966" y="224"/>
                  </a:lnTo>
                  <a:lnTo>
                    <a:pt x="944" y="194"/>
                  </a:lnTo>
                  <a:lnTo>
                    <a:pt x="919" y="167"/>
                  </a:lnTo>
                  <a:lnTo>
                    <a:pt x="893" y="140"/>
                  </a:lnTo>
                  <a:lnTo>
                    <a:pt x="865" y="117"/>
                  </a:lnTo>
                  <a:lnTo>
                    <a:pt x="834" y="97"/>
                  </a:lnTo>
                  <a:lnTo>
                    <a:pt x="802" y="78"/>
                  </a:lnTo>
                  <a:lnTo>
                    <a:pt x="769" y="61"/>
                  </a:lnTo>
                  <a:lnTo>
                    <a:pt x="734" y="47"/>
                  </a:lnTo>
                  <a:lnTo>
                    <a:pt x="698" y="32"/>
                  </a:lnTo>
                  <a:lnTo>
                    <a:pt x="660" y="22"/>
                  </a:lnTo>
                  <a:lnTo>
                    <a:pt x="620" y="14"/>
                  </a:lnTo>
                  <a:lnTo>
                    <a:pt x="579" y="8"/>
                  </a:lnTo>
                  <a:lnTo>
                    <a:pt x="540" y="5"/>
                  </a:lnTo>
                  <a:lnTo>
                    <a:pt x="496" y="1"/>
                  </a:lnTo>
                  <a:lnTo>
                    <a:pt x="454" y="0"/>
                  </a:lnTo>
                  <a:lnTo>
                    <a:pt x="412" y="2"/>
                  </a:lnTo>
                  <a:lnTo>
                    <a:pt x="367" y="6"/>
                  </a:lnTo>
                  <a:lnTo>
                    <a:pt x="322" y="11"/>
                  </a:lnTo>
                  <a:lnTo>
                    <a:pt x="278" y="20"/>
                  </a:lnTo>
                  <a:lnTo>
                    <a:pt x="231" y="30"/>
                  </a:lnTo>
                  <a:lnTo>
                    <a:pt x="186" y="42"/>
                  </a:lnTo>
                  <a:lnTo>
                    <a:pt x="140" y="57"/>
                  </a:lnTo>
                  <a:lnTo>
                    <a:pt x="93" y="72"/>
                  </a:lnTo>
                  <a:lnTo>
                    <a:pt x="47" y="92"/>
                  </a:lnTo>
                  <a:lnTo>
                    <a:pt x="0" y="111"/>
                  </a:lnTo>
                  <a:lnTo>
                    <a:pt x="14" y="144"/>
                  </a:lnTo>
                  <a:lnTo>
                    <a:pt x="61" y="124"/>
                  </a:lnTo>
                  <a:lnTo>
                    <a:pt x="104" y="107"/>
                  </a:lnTo>
                  <a:lnTo>
                    <a:pt x="150" y="90"/>
                  </a:lnTo>
                  <a:lnTo>
                    <a:pt x="193" y="76"/>
                  </a:lnTo>
                  <a:lnTo>
                    <a:pt x="239" y="65"/>
                  </a:lnTo>
                  <a:lnTo>
                    <a:pt x="282" y="53"/>
                  </a:lnTo>
                  <a:lnTo>
                    <a:pt x="328" y="46"/>
                  </a:lnTo>
                  <a:lnTo>
                    <a:pt x="369" y="40"/>
                  </a:lnTo>
                  <a:lnTo>
                    <a:pt x="412" y="37"/>
                  </a:lnTo>
                  <a:lnTo>
                    <a:pt x="454" y="37"/>
                  </a:lnTo>
                  <a:lnTo>
                    <a:pt x="496" y="36"/>
                  </a:lnTo>
                  <a:lnTo>
                    <a:pt x="537" y="38"/>
                  </a:lnTo>
                  <a:lnTo>
                    <a:pt x="577" y="42"/>
                  </a:lnTo>
                  <a:lnTo>
                    <a:pt x="615" y="49"/>
                  </a:lnTo>
                  <a:lnTo>
                    <a:pt x="653" y="57"/>
                  </a:lnTo>
                  <a:lnTo>
                    <a:pt x="687" y="67"/>
                  </a:lnTo>
                  <a:lnTo>
                    <a:pt x="721" y="79"/>
                  </a:lnTo>
                  <a:lnTo>
                    <a:pt x="755" y="93"/>
                  </a:lnTo>
                  <a:lnTo>
                    <a:pt x="786" y="109"/>
                  </a:lnTo>
                  <a:lnTo>
                    <a:pt x="815" y="126"/>
                  </a:lnTo>
                  <a:lnTo>
                    <a:pt x="843" y="146"/>
                  </a:lnTo>
                  <a:lnTo>
                    <a:pt x="870" y="167"/>
                  </a:lnTo>
                  <a:lnTo>
                    <a:pt x="893" y="190"/>
                  </a:lnTo>
                  <a:lnTo>
                    <a:pt x="917" y="214"/>
                  </a:lnTo>
                  <a:lnTo>
                    <a:pt x="937" y="242"/>
                  </a:lnTo>
                  <a:lnTo>
                    <a:pt x="953" y="270"/>
                  </a:lnTo>
                  <a:lnTo>
                    <a:pt x="971" y="303"/>
                  </a:lnTo>
                  <a:lnTo>
                    <a:pt x="984" y="333"/>
                  </a:lnTo>
                  <a:lnTo>
                    <a:pt x="996" y="368"/>
                  </a:lnTo>
                  <a:lnTo>
                    <a:pt x="1005" y="405"/>
                  </a:lnTo>
                  <a:lnTo>
                    <a:pt x="1012" y="442"/>
                  </a:lnTo>
                  <a:lnTo>
                    <a:pt x="1016" y="482"/>
                  </a:lnTo>
                  <a:lnTo>
                    <a:pt x="1051" y="482"/>
                  </a:lnTo>
                  <a:close/>
                </a:path>
              </a:pathLst>
            </a:custGeom>
            <a:solidFill>
              <a:srgbClr val="CC99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43" name="Freeform 31"/>
            <p:cNvSpPr>
              <a:spLocks/>
            </p:cNvSpPr>
            <p:nvPr/>
          </p:nvSpPr>
          <p:spPr bwMode="auto">
            <a:xfrm>
              <a:off x="-905" y="3239"/>
              <a:ext cx="231" cy="142"/>
            </a:xfrm>
            <a:custGeom>
              <a:avLst/>
              <a:gdLst>
                <a:gd name="T0" fmla="*/ 1 w 1383"/>
                <a:gd name="T1" fmla="*/ 24 h 858"/>
                <a:gd name="T2" fmla="*/ 3 w 1383"/>
                <a:gd name="T3" fmla="*/ 23 h 858"/>
                <a:gd name="T4" fmla="*/ 6 w 1383"/>
                <a:gd name="T5" fmla="*/ 23 h 858"/>
                <a:gd name="T6" fmla="*/ 9 w 1383"/>
                <a:gd name="T7" fmla="*/ 23 h 858"/>
                <a:gd name="T8" fmla="*/ 12 w 1383"/>
                <a:gd name="T9" fmla="*/ 22 h 858"/>
                <a:gd name="T10" fmla="*/ 16 w 1383"/>
                <a:gd name="T11" fmla="*/ 21 h 858"/>
                <a:gd name="T12" fmla="*/ 19 w 1383"/>
                <a:gd name="T13" fmla="*/ 20 h 858"/>
                <a:gd name="T14" fmla="*/ 22 w 1383"/>
                <a:gd name="T15" fmla="*/ 18 h 858"/>
                <a:gd name="T16" fmla="*/ 25 w 1383"/>
                <a:gd name="T17" fmla="*/ 17 h 858"/>
                <a:gd name="T18" fmla="*/ 28 w 1383"/>
                <a:gd name="T19" fmla="*/ 15 h 858"/>
                <a:gd name="T20" fmla="*/ 30 w 1383"/>
                <a:gd name="T21" fmla="*/ 13 h 858"/>
                <a:gd name="T22" fmla="*/ 33 w 1383"/>
                <a:gd name="T23" fmla="*/ 11 h 858"/>
                <a:gd name="T24" fmla="*/ 35 w 1383"/>
                <a:gd name="T25" fmla="*/ 9 h 858"/>
                <a:gd name="T26" fmla="*/ 36 w 1383"/>
                <a:gd name="T27" fmla="*/ 7 h 858"/>
                <a:gd name="T28" fmla="*/ 38 w 1383"/>
                <a:gd name="T29" fmla="*/ 5 h 858"/>
                <a:gd name="T30" fmla="*/ 38 w 1383"/>
                <a:gd name="T31" fmla="*/ 2 h 858"/>
                <a:gd name="T32" fmla="*/ 39 w 1383"/>
                <a:gd name="T33" fmla="*/ 0 h 858"/>
                <a:gd name="T34" fmla="*/ 38 w 1383"/>
                <a:gd name="T35" fmla="*/ 1 h 858"/>
                <a:gd name="T36" fmla="*/ 37 w 1383"/>
                <a:gd name="T37" fmla="*/ 3 h 858"/>
                <a:gd name="T38" fmla="*/ 36 w 1383"/>
                <a:gd name="T39" fmla="*/ 6 h 858"/>
                <a:gd name="T40" fmla="*/ 35 w 1383"/>
                <a:gd name="T41" fmla="*/ 8 h 858"/>
                <a:gd name="T42" fmla="*/ 33 w 1383"/>
                <a:gd name="T43" fmla="*/ 10 h 858"/>
                <a:gd name="T44" fmla="*/ 31 w 1383"/>
                <a:gd name="T45" fmla="*/ 12 h 858"/>
                <a:gd name="T46" fmla="*/ 29 w 1383"/>
                <a:gd name="T47" fmla="*/ 13 h 858"/>
                <a:gd name="T48" fmla="*/ 26 w 1383"/>
                <a:gd name="T49" fmla="*/ 15 h 858"/>
                <a:gd name="T50" fmla="*/ 23 w 1383"/>
                <a:gd name="T51" fmla="*/ 17 h 858"/>
                <a:gd name="T52" fmla="*/ 20 w 1383"/>
                <a:gd name="T53" fmla="*/ 18 h 858"/>
                <a:gd name="T54" fmla="*/ 17 w 1383"/>
                <a:gd name="T55" fmla="*/ 19 h 858"/>
                <a:gd name="T56" fmla="*/ 14 w 1383"/>
                <a:gd name="T57" fmla="*/ 20 h 858"/>
                <a:gd name="T58" fmla="*/ 11 w 1383"/>
                <a:gd name="T59" fmla="*/ 21 h 858"/>
                <a:gd name="T60" fmla="*/ 8 w 1383"/>
                <a:gd name="T61" fmla="*/ 22 h 858"/>
                <a:gd name="T62" fmla="*/ 5 w 1383"/>
                <a:gd name="T63" fmla="*/ 22 h 858"/>
                <a:gd name="T64" fmla="*/ 2 w 1383"/>
                <a:gd name="T65" fmla="*/ 23 h 858"/>
                <a:gd name="T66" fmla="*/ 0 w 1383"/>
                <a:gd name="T67" fmla="*/ 23 h 858"/>
                <a:gd name="T68" fmla="*/ 0 w 1383"/>
                <a:gd name="T69" fmla="*/ 23 h 858"/>
                <a:gd name="T70" fmla="*/ 1 w 1383"/>
                <a:gd name="T71" fmla="*/ 23 h 858"/>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1383" h="858">
                  <a:moveTo>
                    <a:pt x="41" y="833"/>
                  </a:moveTo>
                  <a:lnTo>
                    <a:pt x="24" y="858"/>
                  </a:lnTo>
                  <a:lnTo>
                    <a:pt x="69" y="856"/>
                  </a:lnTo>
                  <a:lnTo>
                    <a:pt x="119" y="852"/>
                  </a:lnTo>
                  <a:lnTo>
                    <a:pt x="168" y="847"/>
                  </a:lnTo>
                  <a:lnTo>
                    <a:pt x="221" y="839"/>
                  </a:lnTo>
                  <a:lnTo>
                    <a:pt x="273" y="830"/>
                  </a:lnTo>
                  <a:lnTo>
                    <a:pt x="328" y="820"/>
                  </a:lnTo>
                  <a:lnTo>
                    <a:pt x="385" y="807"/>
                  </a:lnTo>
                  <a:lnTo>
                    <a:pt x="441" y="792"/>
                  </a:lnTo>
                  <a:lnTo>
                    <a:pt x="497" y="774"/>
                  </a:lnTo>
                  <a:lnTo>
                    <a:pt x="554" y="756"/>
                  </a:lnTo>
                  <a:lnTo>
                    <a:pt x="611" y="737"/>
                  </a:lnTo>
                  <a:lnTo>
                    <a:pt x="669" y="715"/>
                  </a:lnTo>
                  <a:lnTo>
                    <a:pt x="726" y="691"/>
                  </a:lnTo>
                  <a:lnTo>
                    <a:pt x="779" y="666"/>
                  </a:lnTo>
                  <a:lnTo>
                    <a:pt x="836" y="640"/>
                  </a:lnTo>
                  <a:lnTo>
                    <a:pt x="889" y="613"/>
                  </a:lnTo>
                  <a:lnTo>
                    <a:pt x="942" y="584"/>
                  </a:lnTo>
                  <a:lnTo>
                    <a:pt x="992" y="552"/>
                  </a:lnTo>
                  <a:lnTo>
                    <a:pt x="1039" y="520"/>
                  </a:lnTo>
                  <a:lnTo>
                    <a:pt x="1087" y="488"/>
                  </a:lnTo>
                  <a:lnTo>
                    <a:pt x="1131" y="452"/>
                  </a:lnTo>
                  <a:lnTo>
                    <a:pt x="1173" y="416"/>
                  </a:lnTo>
                  <a:lnTo>
                    <a:pt x="1210" y="380"/>
                  </a:lnTo>
                  <a:lnTo>
                    <a:pt x="1244" y="343"/>
                  </a:lnTo>
                  <a:lnTo>
                    <a:pt x="1278" y="303"/>
                  </a:lnTo>
                  <a:lnTo>
                    <a:pt x="1306" y="263"/>
                  </a:lnTo>
                  <a:lnTo>
                    <a:pt x="1330" y="220"/>
                  </a:lnTo>
                  <a:lnTo>
                    <a:pt x="1349" y="178"/>
                  </a:lnTo>
                  <a:lnTo>
                    <a:pt x="1366" y="134"/>
                  </a:lnTo>
                  <a:lnTo>
                    <a:pt x="1377" y="90"/>
                  </a:lnTo>
                  <a:lnTo>
                    <a:pt x="1383" y="43"/>
                  </a:lnTo>
                  <a:lnTo>
                    <a:pt x="1383" y="0"/>
                  </a:lnTo>
                  <a:lnTo>
                    <a:pt x="1348" y="0"/>
                  </a:lnTo>
                  <a:lnTo>
                    <a:pt x="1348" y="43"/>
                  </a:lnTo>
                  <a:lnTo>
                    <a:pt x="1342" y="84"/>
                  </a:lnTo>
                  <a:lnTo>
                    <a:pt x="1332" y="123"/>
                  </a:lnTo>
                  <a:lnTo>
                    <a:pt x="1318" y="164"/>
                  </a:lnTo>
                  <a:lnTo>
                    <a:pt x="1299" y="204"/>
                  </a:lnTo>
                  <a:lnTo>
                    <a:pt x="1277" y="243"/>
                  </a:lnTo>
                  <a:lnTo>
                    <a:pt x="1249" y="281"/>
                  </a:lnTo>
                  <a:lnTo>
                    <a:pt x="1219" y="320"/>
                  </a:lnTo>
                  <a:lnTo>
                    <a:pt x="1185" y="356"/>
                  </a:lnTo>
                  <a:lnTo>
                    <a:pt x="1149" y="390"/>
                  </a:lnTo>
                  <a:lnTo>
                    <a:pt x="1110" y="425"/>
                  </a:lnTo>
                  <a:lnTo>
                    <a:pt x="1066" y="459"/>
                  </a:lnTo>
                  <a:lnTo>
                    <a:pt x="1021" y="491"/>
                  </a:lnTo>
                  <a:lnTo>
                    <a:pt x="973" y="523"/>
                  </a:lnTo>
                  <a:lnTo>
                    <a:pt x="923" y="552"/>
                  </a:lnTo>
                  <a:lnTo>
                    <a:pt x="873" y="581"/>
                  </a:lnTo>
                  <a:lnTo>
                    <a:pt x="821" y="608"/>
                  </a:lnTo>
                  <a:lnTo>
                    <a:pt x="766" y="635"/>
                  </a:lnTo>
                  <a:lnTo>
                    <a:pt x="713" y="659"/>
                  </a:lnTo>
                  <a:lnTo>
                    <a:pt x="656" y="682"/>
                  </a:lnTo>
                  <a:lnTo>
                    <a:pt x="600" y="702"/>
                  </a:lnTo>
                  <a:lnTo>
                    <a:pt x="544" y="722"/>
                  </a:lnTo>
                  <a:lnTo>
                    <a:pt x="487" y="741"/>
                  </a:lnTo>
                  <a:lnTo>
                    <a:pt x="433" y="757"/>
                  </a:lnTo>
                  <a:lnTo>
                    <a:pt x="376" y="772"/>
                  </a:lnTo>
                  <a:lnTo>
                    <a:pt x="322" y="786"/>
                  </a:lnTo>
                  <a:lnTo>
                    <a:pt x="269" y="795"/>
                  </a:lnTo>
                  <a:lnTo>
                    <a:pt x="215" y="804"/>
                  </a:lnTo>
                  <a:lnTo>
                    <a:pt x="165" y="813"/>
                  </a:lnTo>
                  <a:lnTo>
                    <a:pt x="117" y="818"/>
                  </a:lnTo>
                  <a:lnTo>
                    <a:pt x="69" y="821"/>
                  </a:lnTo>
                  <a:lnTo>
                    <a:pt x="24" y="821"/>
                  </a:lnTo>
                  <a:lnTo>
                    <a:pt x="7" y="845"/>
                  </a:lnTo>
                  <a:lnTo>
                    <a:pt x="24" y="821"/>
                  </a:lnTo>
                  <a:lnTo>
                    <a:pt x="0" y="821"/>
                  </a:lnTo>
                  <a:lnTo>
                    <a:pt x="7" y="845"/>
                  </a:lnTo>
                  <a:lnTo>
                    <a:pt x="41" y="833"/>
                  </a:lnTo>
                  <a:close/>
                </a:path>
              </a:pathLst>
            </a:custGeom>
            <a:solidFill>
              <a:srgbClr val="CC99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44" name="Freeform 32"/>
            <p:cNvSpPr>
              <a:spLocks/>
            </p:cNvSpPr>
            <p:nvPr/>
          </p:nvSpPr>
          <p:spPr bwMode="auto">
            <a:xfrm>
              <a:off x="-904" y="3377"/>
              <a:ext cx="67" cy="199"/>
            </a:xfrm>
            <a:custGeom>
              <a:avLst/>
              <a:gdLst>
                <a:gd name="T0" fmla="*/ 11 w 402"/>
                <a:gd name="T1" fmla="*/ 32 h 1191"/>
                <a:gd name="T2" fmla="*/ 11 w 402"/>
                <a:gd name="T3" fmla="*/ 33 h 1191"/>
                <a:gd name="T4" fmla="*/ 1 w 402"/>
                <a:gd name="T5" fmla="*/ 0 h 1191"/>
                <a:gd name="T6" fmla="*/ 0 w 402"/>
                <a:gd name="T7" fmla="*/ 0 h 1191"/>
                <a:gd name="T8" fmla="*/ 10 w 402"/>
                <a:gd name="T9" fmla="*/ 33 h 1191"/>
                <a:gd name="T10" fmla="*/ 11 w 402"/>
                <a:gd name="T11" fmla="*/ 33 h 1191"/>
                <a:gd name="T12" fmla="*/ 10 w 402"/>
                <a:gd name="T13" fmla="*/ 33 h 1191"/>
                <a:gd name="T14" fmla="*/ 10 w 402"/>
                <a:gd name="T15" fmla="*/ 33 h 1191"/>
                <a:gd name="T16" fmla="*/ 11 w 402"/>
                <a:gd name="T17" fmla="*/ 33 h 1191"/>
                <a:gd name="T18" fmla="*/ 11 w 402"/>
                <a:gd name="T19" fmla="*/ 32 h 1191"/>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402" h="1191">
                  <a:moveTo>
                    <a:pt x="386" y="1154"/>
                  </a:moveTo>
                  <a:lnTo>
                    <a:pt x="402" y="1168"/>
                  </a:lnTo>
                  <a:lnTo>
                    <a:pt x="34" y="0"/>
                  </a:lnTo>
                  <a:lnTo>
                    <a:pt x="0" y="12"/>
                  </a:lnTo>
                  <a:lnTo>
                    <a:pt x="368" y="1177"/>
                  </a:lnTo>
                  <a:lnTo>
                    <a:pt x="386" y="1191"/>
                  </a:lnTo>
                  <a:lnTo>
                    <a:pt x="368" y="1177"/>
                  </a:lnTo>
                  <a:lnTo>
                    <a:pt x="372" y="1190"/>
                  </a:lnTo>
                  <a:lnTo>
                    <a:pt x="386" y="1191"/>
                  </a:lnTo>
                  <a:lnTo>
                    <a:pt x="386" y="1154"/>
                  </a:lnTo>
                  <a:close/>
                </a:path>
              </a:pathLst>
            </a:custGeom>
            <a:solidFill>
              <a:srgbClr val="CC99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45" name="Freeform 33"/>
            <p:cNvSpPr>
              <a:spLocks/>
            </p:cNvSpPr>
            <p:nvPr/>
          </p:nvSpPr>
          <p:spPr bwMode="auto">
            <a:xfrm>
              <a:off x="-839" y="3570"/>
              <a:ext cx="79" cy="6"/>
            </a:xfrm>
            <a:custGeom>
              <a:avLst/>
              <a:gdLst>
                <a:gd name="T0" fmla="*/ 12 w 476"/>
                <a:gd name="T1" fmla="*/ 0 h 37"/>
                <a:gd name="T2" fmla="*/ 13 w 476"/>
                <a:gd name="T3" fmla="*/ 0 h 37"/>
                <a:gd name="T4" fmla="*/ 0 w 476"/>
                <a:gd name="T5" fmla="*/ 0 h 37"/>
                <a:gd name="T6" fmla="*/ 0 w 476"/>
                <a:gd name="T7" fmla="*/ 1 h 37"/>
                <a:gd name="T8" fmla="*/ 13 w 476"/>
                <a:gd name="T9" fmla="*/ 1 h 37"/>
                <a:gd name="T10" fmla="*/ 13 w 476"/>
                <a:gd name="T11" fmla="*/ 1 h 37"/>
                <a:gd name="T12" fmla="*/ 13 w 476"/>
                <a:gd name="T13" fmla="*/ 1 h 37"/>
                <a:gd name="T14" fmla="*/ 13 w 476"/>
                <a:gd name="T15" fmla="*/ 1 h 37"/>
                <a:gd name="T16" fmla="*/ 13 w 476"/>
                <a:gd name="T17" fmla="*/ 1 h 37"/>
                <a:gd name="T18" fmla="*/ 12 w 476"/>
                <a:gd name="T19" fmla="*/ 0 h 3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476" h="37">
                  <a:moveTo>
                    <a:pt x="442" y="14"/>
                  </a:moveTo>
                  <a:lnTo>
                    <a:pt x="459" y="0"/>
                  </a:lnTo>
                  <a:lnTo>
                    <a:pt x="0" y="0"/>
                  </a:lnTo>
                  <a:lnTo>
                    <a:pt x="0" y="37"/>
                  </a:lnTo>
                  <a:lnTo>
                    <a:pt x="459" y="37"/>
                  </a:lnTo>
                  <a:lnTo>
                    <a:pt x="476" y="23"/>
                  </a:lnTo>
                  <a:lnTo>
                    <a:pt x="459" y="37"/>
                  </a:lnTo>
                  <a:lnTo>
                    <a:pt x="472" y="37"/>
                  </a:lnTo>
                  <a:lnTo>
                    <a:pt x="476" y="23"/>
                  </a:lnTo>
                  <a:lnTo>
                    <a:pt x="442" y="14"/>
                  </a:lnTo>
                  <a:close/>
                </a:path>
              </a:pathLst>
            </a:custGeom>
            <a:solidFill>
              <a:srgbClr val="CC99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46" name="Freeform 34"/>
            <p:cNvSpPr>
              <a:spLocks/>
            </p:cNvSpPr>
            <p:nvPr/>
          </p:nvSpPr>
          <p:spPr bwMode="auto">
            <a:xfrm>
              <a:off x="-766" y="3441"/>
              <a:ext cx="48" cy="132"/>
            </a:xfrm>
            <a:custGeom>
              <a:avLst/>
              <a:gdLst>
                <a:gd name="T0" fmla="*/ 8 w 283"/>
                <a:gd name="T1" fmla="*/ 0 h 797"/>
                <a:gd name="T2" fmla="*/ 7 w 283"/>
                <a:gd name="T3" fmla="*/ 0 h 797"/>
                <a:gd name="T4" fmla="*/ 0 w 283"/>
                <a:gd name="T5" fmla="*/ 22 h 797"/>
                <a:gd name="T6" fmla="*/ 1 w 283"/>
                <a:gd name="T7" fmla="*/ 22 h 797"/>
                <a:gd name="T8" fmla="*/ 8 w 283"/>
                <a:gd name="T9" fmla="*/ 1 h 797"/>
                <a:gd name="T10" fmla="*/ 8 w 283"/>
                <a:gd name="T11" fmla="*/ 1 h 797"/>
                <a:gd name="T12" fmla="*/ 8 w 283"/>
                <a:gd name="T13" fmla="*/ 0 h 797"/>
                <a:gd name="T14" fmla="*/ 7 w 283"/>
                <a:gd name="T15" fmla="*/ 0 h 797"/>
                <a:gd name="T16" fmla="*/ 7 w 283"/>
                <a:gd name="T17" fmla="*/ 0 h 797"/>
                <a:gd name="T18" fmla="*/ 8 w 283"/>
                <a:gd name="T19" fmla="*/ 0 h 79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283" h="797">
                  <a:moveTo>
                    <a:pt x="267" y="0"/>
                  </a:moveTo>
                  <a:lnTo>
                    <a:pt x="249" y="14"/>
                  </a:lnTo>
                  <a:lnTo>
                    <a:pt x="0" y="788"/>
                  </a:lnTo>
                  <a:lnTo>
                    <a:pt x="34" y="797"/>
                  </a:lnTo>
                  <a:lnTo>
                    <a:pt x="283" y="24"/>
                  </a:lnTo>
                  <a:lnTo>
                    <a:pt x="267" y="38"/>
                  </a:lnTo>
                  <a:lnTo>
                    <a:pt x="267" y="0"/>
                  </a:lnTo>
                  <a:lnTo>
                    <a:pt x="253" y="0"/>
                  </a:lnTo>
                  <a:lnTo>
                    <a:pt x="249" y="14"/>
                  </a:lnTo>
                  <a:lnTo>
                    <a:pt x="267" y="0"/>
                  </a:lnTo>
                  <a:close/>
                </a:path>
              </a:pathLst>
            </a:custGeom>
            <a:solidFill>
              <a:srgbClr val="CC99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47" name="Freeform 35"/>
            <p:cNvSpPr>
              <a:spLocks/>
            </p:cNvSpPr>
            <p:nvPr/>
          </p:nvSpPr>
          <p:spPr bwMode="auto">
            <a:xfrm>
              <a:off x="-721" y="3419"/>
              <a:ext cx="130" cy="28"/>
            </a:xfrm>
            <a:custGeom>
              <a:avLst/>
              <a:gdLst>
                <a:gd name="T0" fmla="*/ 21 w 781"/>
                <a:gd name="T1" fmla="*/ 0 h 166"/>
                <a:gd name="T2" fmla="*/ 20 w 781"/>
                <a:gd name="T3" fmla="*/ 1 h 166"/>
                <a:gd name="T4" fmla="*/ 19 w 781"/>
                <a:gd name="T5" fmla="*/ 1 h 166"/>
                <a:gd name="T6" fmla="*/ 17 w 781"/>
                <a:gd name="T7" fmla="*/ 1 h 166"/>
                <a:gd name="T8" fmla="*/ 16 w 781"/>
                <a:gd name="T9" fmla="*/ 2 h 166"/>
                <a:gd name="T10" fmla="*/ 15 w 781"/>
                <a:gd name="T11" fmla="*/ 2 h 166"/>
                <a:gd name="T12" fmla="*/ 13 w 781"/>
                <a:gd name="T13" fmla="*/ 2 h 166"/>
                <a:gd name="T14" fmla="*/ 12 w 781"/>
                <a:gd name="T15" fmla="*/ 3 h 166"/>
                <a:gd name="T16" fmla="*/ 11 w 781"/>
                <a:gd name="T17" fmla="*/ 3 h 166"/>
                <a:gd name="T18" fmla="*/ 9 w 781"/>
                <a:gd name="T19" fmla="*/ 3 h 166"/>
                <a:gd name="T20" fmla="*/ 8 w 781"/>
                <a:gd name="T21" fmla="*/ 3 h 166"/>
                <a:gd name="T22" fmla="*/ 7 w 781"/>
                <a:gd name="T23" fmla="*/ 3 h 166"/>
                <a:gd name="T24" fmla="*/ 5 w 781"/>
                <a:gd name="T25" fmla="*/ 4 h 166"/>
                <a:gd name="T26" fmla="*/ 4 w 781"/>
                <a:gd name="T27" fmla="*/ 4 h 166"/>
                <a:gd name="T28" fmla="*/ 3 w 781"/>
                <a:gd name="T29" fmla="*/ 4 h 166"/>
                <a:gd name="T30" fmla="*/ 0 w 781"/>
                <a:gd name="T31" fmla="*/ 4 h 166"/>
                <a:gd name="T32" fmla="*/ 0 w 781"/>
                <a:gd name="T33" fmla="*/ 5 h 166"/>
                <a:gd name="T34" fmla="*/ 1 w 781"/>
                <a:gd name="T35" fmla="*/ 5 h 166"/>
                <a:gd name="T36" fmla="*/ 3 w 781"/>
                <a:gd name="T37" fmla="*/ 5 h 166"/>
                <a:gd name="T38" fmla="*/ 4 w 781"/>
                <a:gd name="T39" fmla="*/ 5 h 166"/>
                <a:gd name="T40" fmla="*/ 5 w 781"/>
                <a:gd name="T41" fmla="*/ 5 h 166"/>
                <a:gd name="T42" fmla="*/ 7 w 781"/>
                <a:gd name="T43" fmla="*/ 4 h 166"/>
                <a:gd name="T44" fmla="*/ 8 w 781"/>
                <a:gd name="T45" fmla="*/ 4 h 166"/>
                <a:gd name="T46" fmla="*/ 9 w 781"/>
                <a:gd name="T47" fmla="*/ 4 h 166"/>
                <a:gd name="T48" fmla="*/ 11 w 781"/>
                <a:gd name="T49" fmla="*/ 4 h 166"/>
                <a:gd name="T50" fmla="*/ 12 w 781"/>
                <a:gd name="T51" fmla="*/ 4 h 166"/>
                <a:gd name="T52" fmla="*/ 14 w 781"/>
                <a:gd name="T53" fmla="*/ 3 h 166"/>
                <a:gd name="T54" fmla="*/ 15 w 781"/>
                <a:gd name="T55" fmla="*/ 3 h 166"/>
                <a:gd name="T56" fmla="*/ 16 w 781"/>
                <a:gd name="T57" fmla="*/ 3 h 166"/>
                <a:gd name="T58" fmla="*/ 18 w 781"/>
                <a:gd name="T59" fmla="*/ 2 h 166"/>
                <a:gd name="T60" fmla="*/ 19 w 781"/>
                <a:gd name="T61" fmla="*/ 2 h 166"/>
                <a:gd name="T62" fmla="*/ 20 w 781"/>
                <a:gd name="T63" fmla="*/ 1 h 166"/>
                <a:gd name="T64" fmla="*/ 22 w 781"/>
                <a:gd name="T65" fmla="*/ 1 h 166"/>
                <a:gd name="T66" fmla="*/ 21 w 781"/>
                <a:gd name="T67" fmla="*/ 0 h 16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781" h="166">
                  <a:moveTo>
                    <a:pt x="768" y="0"/>
                  </a:moveTo>
                  <a:lnTo>
                    <a:pt x="725" y="16"/>
                  </a:lnTo>
                  <a:lnTo>
                    <a:pt x="679" y="33"/>
                  </a:lnTo>
                  <a:lnTo>
                    <a:pt x="633" y="47"/>
                  </a:lnTo>
                  <a:lnTo>
                    <a:pt x="586" y="58"/>
                  </a:lnTo>
                  <a:lnTo>
                    <a:pt x="537" y="71"/>
                  </a:lnTo>
                  <a:lnTo>
                    <a:pt x="489" y="83"/>
                  </a:lnTo>
                  <a:lnTo>
                    <a:pt x="440" y="92"/>
                  </a:lnTo>
                  <a:lnTo>
                    <a:pt x="391" y="100"/>
                  </a:lnTo>
                  <a:lnTo>
                    <a:pt x="342" y="107"/>
                  </a:lnTo>
                  <a:lnTo>
                    <a:pt x="292" y="113"/>
                  </a:lnTo>
                  <a:lnTo>
                    <a:pt x="242" y="119"/>
                  </a:lnTo>
                  <a:lnTo>
                    <a:pt x="191" y="123"/>
                  </a:lnTo>
                  <a:lnTo>
                    <a:pt x="144" y="126"/>
                  </a:lnTo>
                  <a:lnTo>
                    <a:pt x="96" y="128"/>
                  </a:lnTo>
                  <a:lnTo>
                    <a:pt x="0" y="128"/>
                  </a:lnTo>
                  <a:lnTo>
                    <a:pt x="0" y="166"/>
                  </a:lnTo>
                  <a:lnTo>
                    <a:pt x="47" y="166"/>
                  </a:lnTo>
                  <a:lnTo>
                    <a:pt x="96" y="163"/>
                  </a:lnTo>
                  <a:lnTo>
                    <a:pt x="144" y="160"/>
                  </a:lnTo>
                  <a:lnTo>
                    <a:pt x="195" y="158"/>
                  </a:lnTo>
                  <a:lnTo>
                    <a:pt x="245" y="152"/>
                  </a:lnTo>
                  <a:lnTo>
                    <a:pt x="295" y="148"/>
                  </a:lnTo>
                  <a:lnTo>
                    <a:pt x="344" y="142"/>
                  </a:lnTo>
                  <a:lnTo>
                    <a:pt x="395" y="134"/>
                  </a:lnTo>
                  <a:lnTo>
                    <a:pt x="444" y="126"/>
                  </a:lnTo>
                  <a:lnTo>
                    <a:pt x="495" y="116"/>
                  </a:lnTo>
                  <a:lnTo>
                    <a:pt x="545" y="105"/>
                  </a:lnTo>
                  <a:lnTo>
                    <a:pt x="594" y="93"/>
                  </a:lnTo>
                  <a:lnTo>
                    <a:pt x="641" y="81"/>
                  </a:lnTo>
                  <a:lnTo>
                    <a:pt x="689" y="66"/>
                  </a:lnTo>
                  <a:lnTo>
                    <a:pt x="734" y="50"/>
                  </a:lnTo>
                  <a:lnTo>
                    <a:pt x="781" y="33"/>
                  </a:lnTo>
                  <a:lnTo>
                    <a:pt x="768" y="0"/>
                  </a:lnTo>
                  <a:close/>
                </a:path>
              </a:pathLst>
            </a:custGeom>
            <a:solidFill>
              <a:srgbClr val="CC99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48" name="Freeform 36"/>
            <p:cNvSpPr>
              <a:spLocks/>
            </p:cNvSpPr>
            <p:nvPr/>
          </p:nvSpPr>
          <p:spPr bwMode="auto">
            <a:xfrm>
              <a:off x="-593" y="3072"/>
              <a:ext cx="123" cy="353"/>
            </a:xfrm>
            <a:custGeom>
              <a:avLst/>
              <a:gdLst>
                <a:gd name="T0" fmla="*/ 12 w 742"/>
                <a:gd name="T1" fmla="*/ 2 h 2114"/>
                <a:gd name="T2" fmla="*/ 14 w 742"/>
                <a:gd name="T3" fmla="*/ 5 h 2114"/>
                <a:gd name="T4" fmla="*/ 16 w 742"/>
                <a:gd name="T5" fmla="*/ 9 h 2114"/>
                <a:gd name="T6" fmla="*/ 18 w 742"/>
                <a:gd name="T7" fmla="*/ 13 h 2114"/>
                <a:gd name="T8" fmla="*/ 19 w 742"/>
                <a:gd name="T9" fmla="*/ 17 h 2114"/>
                <a:gd name="T10" fmla="*/ 19 w 742"/>
                <a:gd name="T11" fmla="*/ 21 h 2114"/>
                <a:gd name="T12" fmla="*/ 19 w 742"/>
                <a:gd name="T13" fmla="*/ 26 h 2114"/>
                <a:gd name="T14" fmla="*/ 19 w 742"/>
                <a:gd name="T15" fmla="*/ 30 h 2114"/>
                <a:gd name="T16" fmla="*/ 18 w 742"/>
                <a:gd name="T17" fmla="*/ 34 h 2114"/>
                <a:gd name="T18" fmla="*/ 17 w 742"/>
                <a:gd name="T19" fmla="*/ 38 h 2114"/>
                <a:gd name="T20" fmla="*/ 16 w 742"/>
                <a:gd name="T21" fmla="*/ 42 h 2114"/>
                <a:gd name="T22" fmla="*/ 14 w 742"/>
                <a:gd name="T23" fmla="*/ 46 h 2114"/>
                <a:gd name="T24" fmla="*/ 11 w 742"/>
                <a:gd name="T25" fmla="*/ 49 h 2114"/>
                <a:gd name="T26" fmla="*/ 8 w 742"/>
                <a:gd name="T27" fmla="*/ 52 h 2114"/>
                <a:gd name="T28" fmla="*/ 5 w 742"/>
                <a:gd name="T29" fmla="*/ 55 h 2114"/>
                <a:gd name="T30" fmla="*/ 2 w 742"/>
                <a:gd name="T31" fmla="*/ 57 h 2114"/>
                <a:gd name="T32" fmla="*/ 0 w 742"/>
                <a:gd name="T33" fmla="*/ 59 h 2114"/>
                <a:gd name="T34" fmla="*/ 4 w 742"/>
                <a:gd name="T35" fmla="*/ 57 h 2114"/>
                <a:gd name="T36" fmla="*/ 7 w 742"/>
                <a:gd name="T37" fmla="*/ 55 h 2114"/>
                <a:gd name="T38" fmla="*/ 11 w 742"/>
                <a:gd name="T39" fmla="*/ 52 h 2114"/>
                <a:gd name="T40" fmla="*/ 13 w 742"/>
                <a:gd name="T41" fmla="*/ 48 h 2114"/>
                <a:gd name="T42" fmla="*/ 15 w 742"/>
                <a:gd name="T43" fmla="*/ 45 h 2114"/>
                <a:gd name="T44" fmla="*/ 17 w 742"/>
                <a:gd name="T45" fmla="*/ 41 h 2114"/>
                <a:gd name="T46" fmla="*/ 19 w 742"/>
                <a:gd name="T47" fmla="*/ 36 h 2114"/>
                <a:gd name="T48" fmla="*/ 20 w 742"/>
                <a:gd name="T49" fmla="*/ 32 h 2114"/>
                <a:gd name="T50" fmla="*/ 20 w 742"/>
                <a:gd name="T51" fmla="*/ 28 h 2114"/>
                <a:gd name="T52" fmla="*/ 20 w 742"/>
                <a:gd name="T53" fmla="*/ 23 h 2114"/>
                <a:gd name="T54" fmla="*/ 20 w 742"/>
                <a:gd name="T55" fmla="*/ 19 h 2114"/>
                <a:gd name="T56" fmla="*/ 19 w 742"/>
                <a:gd name="T57" fmla="*/ 15 h 2114"/>
                <a:gd name="T58" fmla="*/ 18 w 742"/>
                <a:gd name="T59" fmla="*/ 11 h 2114"/>
                <a:gd name="T60" fmla="*/ 16 w 742"/>
                <a:gd name="T61" fmla="*/ 7 h 2114"/>
                <a:gd name="T62" fmla="*/ 14 w 742"/>
                <a:gd name="T63" fmla="*/ 3 h 2114"/>
                <a:gd name="T64" fmla="*/ 11 w 742"/>
                <a:gd name="T65" fmla="*/ 0 h 2114"/>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742" h="2114">
                  <a:moveTo>
                    <a:pt x="377" y="27"/>
                  </a:moveTo>
                  <a:lnTo>
                    <a:pt x="428" y="79"/>
                  </a:lnTo>
                  <a:lnTo>
                    <a:pt x="477" y="134"/>
                  </a:lnTo>
                  <a:lnTo>
                    <a:pt x="519" y="194"/>
                  </a:lnTo>
                  <a:lnTo>
                    <a:pt x="557" y="255"/>
                  </a:lnTo>
                  <a:lnTo>
                    <a:pt x="592" y="321"/>
                  </a:lnTo>
                  <a:lnTo>
                    <a:pt x="620" y="390"/>
                  </a:lnTo>
                  <a:lnTo>
                    <a:pt x="645" y="461"/>
                  </a:lnTo>
                  <a:lnTo>
                    <a:pt x="667" y="532"/>
                  </a:lnTo>
                  <a:lnTo>
                    <a:pt x="682" y="606"/>
                  </a:lnTo>
                  <a:lnTo>
                    <a:pt x="696" y="681"/>
                  </a:lnTo>
                  <a:lnTo>
                    <a:pt x="704" y="759"/>
                  </a:lnTo>
                  <a:lnTo>
                    <a:pt x="708" y="835"/>
                  </a:lnTo>
                  <a:lnTo>
                    <a:pt x="708" y="914"/>
                  </a:lnTo>
                  <a:lnTo>
                    <a:pt x="704" y="991"/>
                  </a:lnTo>
                  <a:lnTo>
                    <a:pt x="696" y="1070"/>
                  </a:lnTo>
                  <a:lnTo>
                    <a:pt x="682" y="1146"/>
                  </a:lnTo>
                  <a:lnTo>
                    <a:pt x="667" y="1223"/>
                  </a:lnTo>
                  <a:lnTo>
                    <a:pt x="648" y="1299"/>
                  </a:lnTo>
                  <a:lnTo>
                    <a:pt x="623" y="1372"/>
                  </a:lnTo>
                  <a:lnTo>
                    <a:pt x="596" y="1445"/>
                  </a:lnTo>
                  <a:lnTo>
                    <a:pt x="565" y="1516"/>
                  </a:lnTo>
                  <a:lnTo>
                    <a:pt x="531" y="1584"/>
                  </a:lnTo>
                  <a:lnTo>
                    <a:pt x="493" y="1650"/>
                  </a:lnTo>
                  <a:lnTo>
                    <a:pt x="451" y="1713"/>
                  </a:lnTo>
                  <a:lnTo>
                    <a:pt x="407" y="1774"/>
                  </a:lnTo>
                  <a:lnTo>
                    <a:pt x="357" y="1828"/>
                  </a:lnTo>
                  <a:lnTo>
                    <a:pt x="308" y="1882"/>
                  </a:lnTo>
                  <a:lnTo>
                    <a:pt x="252" y="1932"/>
                  </a:lnTo>
                  <a:lnTo>
                    <a:pt x="193" y="1976"/>
                  </a:lnTo>
                  <a:lnTo>
                    <a:pt x="132" y="2016"/>
                  </a:lnTo>
                  <a:lnTo>
                    <a:pt x="67" y="2051"/>
                  </a:lnTo>
                  <a:lnTo>
                    <a:pt x="0" y="2081"/>
                  </a:lnTo>
                  <a:lnTo>
                    <a:pt x="13" y="2114"/>
                  </a:lnTo>
                  <a:lnTo>
                    <a:pt x="84" y="2082"/>
                  </a:lnTo>
                  <a:lnTo>
                    <a:pt x="150" y="2044"/>
                  </a:lnTo>
                  <a:lnTo>
                    <a:pt x="214" y="2004"/>
                  </a:lnTo>
                  <a:lnTo>
                    <a:pt x="273" y="1957"/>
                  </a:lnTo>
                  <a:lnTo>
                    <a:pt x="331" y="1908"/>
                  </a:lnTo>
                  <a:lnTo>
                    <a:pt x="384" y="1853"/>
                  </a:lnTo>
                  <a:lnTo>
                    <a:pt x="434" y="1795"/>
                  </a:lnTo>
                  <a:lnTo>
                    <a:pt x="479" y="1733"/>
                  </a:lnTo>
                  <a:lnTo>
                    <a:pt x="522" y="1668"/>
                  </a:lnTo>
                  <a:lnTo>
                    <a:pt x="563" y="1600"/>
                  </a:lnTo>
                  <a:lnTo>
                    <a:pt x="596" y="1530"/>
                  </a:lnTo>
                  <a:lnTo>
                    <a:pt x="629" y="1458"/>
                  </a:lnTo>
                  <a:lnTo>
                    <a:pt x="658" y="1383"/>
                  </a:lnTo>
                  <a:lnTo>
                    <a:pt x="681" y="1307"/>
                  </a:lnTo>
                  <a:lnTo>
                    <a:pt x="701" y="1231"/>
                  </a:lnTo>
                  <a:lnTo>
                    <a:pt x="717" y="1151"/>
                  </a:lnTo>
                  <a:lnTo>
                    <a:pt x="730" y="1072"/>
                  </a:lnTo>
                  <a:lnTo>
                    <a:pt x="738" y="993"/>
                  </a:lnTo>
                  <a:lnTo>
                    <a:pt x="742" y="914"/>
                  </a:lnTo>
                  <a:lnTo>
                    <a:pt x="742" y="835"/>
                  </a:lnTo>
                  <a:lnTo>
                    <a:pt x="738" y="756"/>
                  </a:lnTo>
                  <a:lnTo>
                    <a:pt x="730" y="679"/>
                  </a:lnTo>
                  <a:lnTo>
                    <a:pt x="717" y="601"/>
                  </a:lnTo>
                  <a:lnTo>
                    <a:pt x="701" y="524"/>
                  </a:lnTo>
                  <a:lnTo>
                    <a:pt x="680" y="450"/>
                  </a:lnTo>
                  <a:lnTo>
                    <a:pt x="653" y="377"/>
                  </a:lnTo>
                  <a:lnTo>
                    <a:pt x="623" y="309"/>
                  </a:lnTo>
                  <a:lnTo>
                    <a:pt x="589" y="240"/>
                  </a:lnTo>
                  <a:lnTo>
                    <a:pt x="549" y="175"/>
                  </a:lnTo>
                  <a:lnTo>
                    <a:pt x="504" y="114"/>
                  </a:lnTo>
                  <a:lnTo>
                    <a:pt x="455" y="54"/>
                  </a:lnTo>
                  <a:lnTo>
                    <a:pt x="400" y="0"/>
                  </a:lnTo>
                  <a:lnTo>
                    <a:pt x="377" y="27"/>
                  </a:lnTo>
                  <a:close/>
                </a:path>
              </a:pathLst>
            </a:custGeom>
            <a:solidFill>
              <a:srgbClr val="CC99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49" name="Freeform 37"/>
            <p:cNvSpPr>
              <a:spLocks/>
            </p:cNvSpPr>
            <p:nvPr/>
          </p:nvSpPr>
          <p:spPr bwMode="auto">
            <a:xfrm>
              <a:off x="-1055" y="2977"/>
              <a:ext cx="529" cy="178"/>
            </a:xfrm>
            <a:custGeom>
              <a:avLst/>
              <a:gdLst>
                <a:gd name="T0" fmla="*/ 1 w 3172"/>
                <a:gd name="T1" fmla="*/ 30 h 1070"/>
                <a:gd name="T2" fmla="*/ 5 w 3172"/>
                <a:gd name="T3" fmla="*/ 24 h 1070"/>
                <a:gd name="T4" fmla="*/ 9 w 3172"/>
                <a:gd name="T5" fmla="*/ 20 h 1070"/>
                <a:gd name="T6" fmla="*/ 13 w 3172"/>
                <a:gd name="T7" fmla="*/ 15 h 1070"/>
                <a:gd name="T8" fmla="*/ 18 w 3172"/>
                <a:gd name="T9" fmla="*/ 12 h 1070"/>
                <a:gd name="T10" fmla="*/ 23 w 3172"/>
                <a:gd name="T11" fmla="*/ 8 h 1070"/>
                <a:gd name="T12" fmla="*/ 28 w 3172"/>
                <a:gd name="T13" fmla="*/ 6 h 1070"/>
                <a:gd name="T14" fmla="*/ 34 w 3172"/>
                <a:gd name="T15" fmla="*/ 3 h 1070"/>
                <a:gd name="T16" fmla="*/ 40 w 3172"/>
                <a:gd name="T17" fmla="*/ 2 h 1070"/>
                <a:gd name="T18" fmla="*/ 46 w 3172"/>
                <a:gd name="T19" fmla="*/ 1 h 1070"/>
                <a:gd name="T20" fmla="*/ 52 w 3172"/>
                <a:gd name="T21" fmla="*/ 1 h 1070"/>
                <a:gd name="T22" fmla="*/ 58 w 3172"/>
                <a:gd name="T23" fmla="*/ 1 h 1070"/>
                <a:gd name="T24" fmla="*/ 64 w 3172"/>
                <a:gd name="T25" fmla="*/ 3 h 1070"/>
                <a:gd name="T26" fmla="*/ 70 w 3172"/>
                <a:gd name="T27" fmla="*/ 5 h 1070"/>
                <a:gd name="T28" fmla="*/ 76 w 3172"/>
                <a:gd name="T29" fmla="*/ 8 h 1070"/>
                <a:gd name="T30" fmla="*/ 82 w 3172"/>
                <a:gd name="T31" fmla="*/ 12 h 1070"/>
                <a:gd name="T32" fmla="*/ 88 w 3172"/>
                <a:gd name="T33" fmla="*/ 17 h 1070"/>
                <a:gd name="T34" fmla="*/ 85 w 3172"/>
                <a:gd name="T35" fmla="*/ 13 h 1070"/>
                <a:gd name="T36" fmla="*/ 79 w 3172"/>
                <a:gd name="T37" fmla="*/ 9 h 1070"/>
                <a:gd name="T38" fmla="*/ 73 w 3172"/>
                <a:gd name="T39" fmla="*/ 5 h 1070"/>
                <a:gd name="T40" fmla="*/ 67 w 3172"/>
                <a:gd name="T41" fmla="*/ 3 h 1070"/>
                <a:gd name="T42" fmla="*/ 61 w 3172"/>
                <a:gd name="T43" fmla="*/ 1 h 1070"/>
                <a:gd name="T44" fmla="*/ 55 w 3172"/>
                <a:gd name="T45" fmla="*/ 0 h 1070"/>
                <a:gd name="T46" fmla="*/ 49 w 3172"/>
                <a:gd name="T47" fmla="*/ 0 h 1070"/>
                <a:gd name="T48" fmla="*/ 42 w 3172"/>
                <a:gd name="T49" fmla="*/ 0 h 1070"/>
                <a:gd name="T50" fmla="*/ 36 w 3172"/>
                <a:gd name="T51" fmla="*/ 2 h 1070"/>
                <a:gd name="T52" fmla="*/ 31 w 3172"/>
                <a:gd name="T53" fmla="*/ 3 h 1070"/>
                <a:gd name="T54" fmla="*/ 25 w 3172"/>
                <a:gd name="T55" fmla="*/ 6 h 1070"/>
                <a:gd name="T56" fmla="*/ 20 w 3172"/>
                <a:gd name="T57" fmla="*/ 9 h 1070"/>
                <a:gd name="T58" fmla="*/ 15 w 3172"/>
                <a:gd name="T59" fmla="*/ 13 h 1070"/>
                <a:gd name="T60" fmla="*/ 10 w 3172"/>
                <a:gd name="T61" fmla="*/ 17 h 1070"/>
                <a:gd name="T62" fmla="*/ 6 w 3172"/>
                <a:gd name="T63" fmla="*/ 21 h 1070"/>
                <a:gd name="T64" fmla="*/ 2 w 3172"/>
                <a:gd name="T65" fmla="*/ 26 h 1070"/>
                <a:gd name="T66" fmla="*/ 0 w 3172"/>
                <a:gd name="T67" fmla="*/ 30 h 1070"/>
                <a:gd name="T68" fmla="*/ 0 w 3172"/>
                <a:gd name="T69" fmla="*/ 29 h 1070"/>
                <a:gd name="T70" fmla="*/ 1 w 3172"/>
                <a:gd name="T71" fmla="*/ 29 h 1070"/>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3172" h="1070">
                  <a:moveTo>
                    <a:pt x="36" y="1050"/>
                  </a:moveTo>
                  <a:lnTo>
                    <a:pt x="36" y="1069"/>
                  </a:lnTo>
                  <a:lnTo>
                    <a:pt x="96" y="974"/>
                  </a:lnTo>
                  <a:lnTo>
                    <a:pt x="162" y="884"/>
                  </a:lnTo>
                  <a:lnTo>
                    <a:pt x="231" y="796"/>
                  </a:lnTo>
                  <a:lnTo>
                    <a:pt x="304" y="712"/>
                  </a:lnTo>
                  <a:lnTo>
                    <a:pt x="380" y="633"/>
                  </a:lnTo>
                  <a:lnTo>
                    <a:pt x="462" y="558"/>
                  </a:lnTo>
                  <a:lnTo>
                    <a:pt x="545" y="486"/>
                  </a:lnTo>
                  <a:lnTo>
                    <a:pt x="633" y="421"/>
                  </a:lnTo>
                  <a:lnTo>
                    <a:pt x="723" y="358"/>
                  </a:lnTo>
                  <a:lnTo>
                    <a:pt x="815" y="302"/>
                  </a:lnTo>
                  <a:lnTo>
                    <a:pt x="912" y="249"/>
                  </a:lnTo>
                  <a:lnTo>
                    <a:pt x="1008" y="204"/>
                  </a:lnTo>
                  <a:lnTo>
                    <a:pt x="1109" y="163"/>
                  </a:lnTo>
                  <a:lnTo>
                    <a:pt x="1211" y="126"/>
                  </a:lnTo>
                  <a:lnTo>
                    <a:pt x="1313" y="96"/>
                  </a:lnTo>
                  <a:lnTo>
                    <a:pt x="1420" y="72"/>
                  </a:lnTo>
                  <a:lnTo>
                    <a:pt x="1526" y="52"/>
                  </a:lnTo>
                  <a:lnTo>
                    <a:pt x="1635" y="40"/>
                  </a:lnTo>
                  <a:lnTo>
                    <a:pt x="1743" y="33"/>
                  </a:lnTo>
                  <a:lnTo>
                    <a:pt x="1852" y="36"/>
                  </a:lnTo>
                  <a:lnTo>
                    <a:pt x="1961" y="41"/>
                  </a:lnTo>
                  <a:lnTo>
                    <a:pt x="2072" y="56"/>
                  </a:lnTo>
                  <a:lnTo>
                    <a:pt x="2182" y="76"/>
                  </a:lnTo>
                  <a:lnTo>
                    <a:pt x="2294" y="105"/>
                  </a:lnTo>
                  <a:lnTo>
                    <a:pt x="2403" y="139"/>
                  </a:lnTo>
                  <a:lnTo>
                    <a:pt x="2512" y="181"/>
                  </a:lnTo>
                  <a:lnTo>
                    <a:pt x="2620" y="232"/>
                  </a:lnTo>
                  <a:lnTo>
                    <a:pt x="2730" y="290"/>
                  </a:lnTo>
                  <a:lnTo>
                    <a:pt x="2837" y="353"/>
                  </a:lnTo>
                  <a:lnTo>
                    <a:pt x="2943" y="428"/>
                  </a:lnTo>
                  <a:lnTo>
                    <a:pt x="3046" y="509"/>
                  </a:lnTo>
                  <a:lnTo>
                    <a:pt x="3149" y="601"/>
                  </a:lnTo>
                  <a:lnTo>
                    <a:pt x="3172" y="574"/>
                  </a:lnTo>
                  <a:lnTo>
                    <a:pt x="3067" y="483"/>
                  </a:lnTo>
                  <a:lnTo>
                    <a:pt x="2963" y="399"/>
                  </a:lnTo>
                  <a:lnTo>
                    <a:pt x="2856" y="324"/>
                  </a:lnTo>
                  <a:lnTo>
                    <a:pt x="2745" y="257"/>
                  </a:lnTo>
                  <a:lnTo>
                    <a:pt x="2636" y="200"/>
                  </a:lnTo>
                  <a:lnTo>
                    <a:pt x="2525" y="149"/>
                  </a:lnTo>
                  <a:lnTo>
                    <a:pt x="2413" y="105"/>
                  </a:lnTo>
                  <a:lnTo>
                    <a:pt x="2301" y="70"/>
                  </a:lnTo>
                  <a:lnTo>
                    <a:pt x="2187" y="41"/>
                  </a:lnTo>
                  <a:lnTo>
                    <a:pt x="2077" y="22"/>
                  </a:lnTo>
                  <a:lnTo>
                    <a:pt x="1964" y="7"/>
                  </a:lnTo>
                  <a:lnTo>
                    <a:pt x="1852" y="1"/>
                  </a:lnTo>
                  <a:lnTo>
                    <a:pt x="1743" y="0"/>
                  </a:lnTo>
                  <a:lnTo>
                    <a:pt x="1631" y="5"/>
                  </a:lnTo>
                  <a:lnTo>
                    <a:pt x="1521" y="18"/>
                  </a:lnTo>
                  <a:lnTo>
                    <a:pt x="1414" y="38"/>
                  </a:lnTo>
                  <a:lnTo>
                    <a:pt x="1306" y="61"/>
                  </a:lnTo>
                  <a:lnTo>
                    <a:pt x="1201" y="91"/>
                  </a:lnTo>
                  <a:lnTo>
                    <a:pt x="1096" y="128"/>
                  </a:lnTo>
                  <a:lnTo>
                    <a:pt x="995" y="171"/>
                  </a:lnTo>
                  <a:lnTo>
                    <a:pt x="896" y="218"/>
                  </a:lnTo>
                  <a:lnTo>
                    <a:pt x="799" y="271"/>
                  </a:lnTo>
                  <a:lnTo>
                    <a:pt x="705" y="329"/>
                  </a:lnTo>
                  <a:lnTo>
                    <a:pt x="612" y="392"/>
                  </a:lnTo>
                  <a:lnTo>
                    <a:pt x="524" y="459"/>
                  </a:lnTo>
                  <a:lnTo>
                    <a:pt x="438" y="532"/>
                  </a:lnTo>
                  <a:lnTo>
                    <a:pt x="357" y="606"/>
                  </a:lnTo>
                  <a:lnTo>
                    <a:pt x="278" y="689"/>
                  </a:lnTo>
                  <a:lnTo>
                    <a:pt x="204" y="773"/>
                  </a:lnTo>
                  <a:lnTo>
                    <a:pt x="132" y="863"/>
                  </a:lnTo>
                  <a:lnTo>
                    <a:pt x="67" y="956"/>
                  </a:lnTo>
                  <a:lnTo>
                    <a:pt x="7" y="1051"/>
                  </a:lnTo>
                  <a:lnTo>
                    <a:pt x="7" y="1070"/>
                  </a:lnTo>
                  <a:lnTo>
                    <a:pt x="7" y="1051"/>
                  </a:lnTo>
                  <a:lnTo>
                    <a:pt x="0" y="1060"/>
                  </a:lnTo>
                  <a:lnTo>
                    <a:pt x="7" y="1070"/>
                  </a:lnTo>
                  <a:lnTo>
                    <a:pt x="36" y="1050"/>
                  </a:lnTo>
                  <a:close/>
                </a:path>
              </a:pathLst>
            </a:custGeom>
            <a:solidFill>
              <a:srgbClr val="CC99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50" name="Freeform 38"/>
            <p:cNvSpPr>
              <a:spLocks/>
            </p:cNvSpPr>
            <p:nvPr/>
          </p:nvSpPr>
          <p:spPr bwMode="auto">
            <a:xfrm>
              <a:off x="-912" y="3634"/>
              <a:ext cx="227" cy="131"/>
            </a:xfrm>
            <a:custGeom>
              <a:avLst/>
              <a:gdLst>
                <a:gd name="T0" fmla="*/ 21 w 1361"/>
                <a:gd name="T1" fmla="*/ 0 h 781"/>
                <a:gd name="T2" fmla="*/ 25 w 1361"/>
                <a:gd name="T3" fmla="*/ 1 h 781"/>
                <a:gd name="T4" fmla="*/ 28 w 1361"/>
                <a:gd name="T5" fmla="*/ 1 h 781"/>
                <a:gd name="T6" fmla="*/ 31 w 1361"/>
                <a:gd name="T7" fmla="*/ 3 h 781"/>
                <a:gd name="T8" fmla="*/ 34 w 1361"/>
                <a:gd name="T9" fmla="*/ 4 h 781"/>
                <a:gd name="T10" fmla="*/ 36 w 1361"/>
                <a:gd name="T11" fmla="*/ 6 h 781"/>
                <a:gd name="T12" fmla="*/ 37 w 1361"/>
                <a:gd name="T13" fmla="*/ 8 h 781"/>
                <a:gd name="T14" fmla="*/ 38 w 1361"/>
                <a:gd name="T15" fmla="*/ 10 h 781"/>
                <a:gd name="T16" fmla="*/ 38 w 1361"/>
                <a:gd name="T17" fmla="*/ 12 h 781"/>
                <a:gd name="T18" fmla="*/ 37 w 1361"/>
                <a:gd name="T19" fmla="*/ 14 h 781"/>
                <a:gd name="T20" fmla="*/ 36 w 1361"/>
                <a:gd name="T21" fmla="*/ 16 h 781"/>
                <a:gd name="T22" fmla="*/ 34 w 1361"/>
                <a:gd name="T23" fmla="*/ 18 h 781"/>
                <a:gd name="T24" fmla="*/ 31 w 1361"/>
                <a:gd name="T25" fmla="*/ 19 h 781"/>
                <a:gd name="T26" fmla="*/ 28 w 1361"/>
                <a:gd name="T27" fmla="*/ 21 h 781"/>
                <a:gd name="T28" fmla="*/ 25 w 1361"/>
                <a:gd name="T29" fmla="*/ 21 h 781"/>
                <a:gd name="T30" fmla="*/ 21 w 1361"/>
                <a:gd name="T31" fmla="*/ 22 h 781"/>
                <a:gd name="T32" fmla="*/ 17 w 1361"/>
                <a:gd name="T33" fmla="*/ 22 h 781"/>
                <a:gd name="T34" fmla="*/ 13 w 1361"/>
                <a:gd name="T35" fmla="*/ 21 h 781"/>
                <a:gd name="T36" fmla="*/ 10 w 1361"/>
                <a:gd name="T37" fmla="*/ 21 h 781"/>
                <a:gd name="T38" fmla="*/ 7 w 1361"/>
                <a:gd name="T39" fmla="*/ 19 h 781"/>
                <a:gd name="T40" fmla="*/ 4 w 1361"/>
                <a:gd name="T41" fmla="*/ 18 h 781"/>
                <a:gd name="T42" fmla="*/ 2 w 1361"/>
                <a:gd name="T43" fmla="*/ 16 h 781"/>
                <a:gd name="T44" fmla="*/ 1 w 1361"/>
                <a:gd name="T45" fmla="*/ 14 h 781"/>
                <a:gd name="T46" fmla="*/ 0 w 1361"/>
                <a:gd name="T47" fmla="*/ 12 h 781"/>
                <a:gd name="T48" fmla="*/ 0 w 1361"/>
                <a:gd name="T49" fmla="*/ 10 h 781"/>
                <a:gd name="T50" fmla="*/ 1 w 1361"/>
                <a:gd name="T51" fmla="*/ 8 h 781"/>
                <a:gd name="T52" fmla="*/ 2 w 1361"/>
                <a:gd name="T53" fmla="*/ 6 h 781"/>
                <a:gd name="T54" fmla="*/ 4 w 1361"/>
                <a:gd name="T55" fmla="*/ 4 h 781"/>
                <a:gd name="T56" fmla="*/ 7 w 1361"/>
                <a:gd name="T57" fmla="*/ 3 h 781"/>
                <a:gd name="T58" fmla="*/ 10 w 1361"/>
                <a:gd name="T59" fmla="*/ 1 h 781"/>
                <a:gd name="T60" fmla="*/ 13 w 1361"/>
                <a:gd name="T61" fmla="*/ 1 h 781"/>
                <a:gd name="T62" fmla="*/ 17 w 1361"/>
                <a:gd name="T63" fmla="*/ 0 h 781"/>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1361" h="781">
                  <a:moveTo>
                    <a:pt x="681" y="0"/>
                  </a:moveTo>
                  <a:lnTo>
                    <a:pt x="751" y="4"/>
                  </a:lnTo>
                  <a:lnTo>
                    <a:pt x="818" y="8"/>
                  </a:lnTo>
                  <a:lnTo>
                    <a:pt x="882" y="18"/>
                  </a:lnTo>
                  <a:lnTo>
                    <a:pt x="945" y="30"/>
                  </a:lnTo>
                  <a:lnTo>
                    <a:pt x="1005" y="48"/>
                  </a:lnTo>
                  <a:lnTo>
                    <a:pt x="1061" y="68"/>
                  </a:lnTo>
                  <a:lnTo>
                    <a:pt x="1113" y="91"/>
                  </a:lnTo>
                  <a:lnTo>
                    <a:pt x="1162" y="115"/>
                  </a:lnTo>
                  <a:lnTo>
                    <a:pt x="1206" y="143"/>
                  </a:lnTo>
                  <a:lnTo>
                    <a:pt x="1245" y="173"/>
                  </a:lnTo>
                  <a:lnTo>
                    <a:pt x="1279" y="205"/>
                  </a:lnTo>
                  <a:lnTo>
                    <a:pt x="1307" y="239"/>
                  </a:lnTo>
                  <a:lnTo>
                    <a:pt x="1330" y="274"/>
                  </a:lnTo>
                  <a:lnTo>
                    <a:pt x="1346" y="311"/>
                  </a:lnTo>
                  <a:lnTo>
                    <a:pt x="1357" y="351"/>
                  </a:lnTo>
                  <a:lnTo>
                    <a:pt x="1361" y="390"/>
                  </a:lnTo>
                  <a:lnTo>
                    <a:pt x="1357" y="431"/>
                  </a:lnTo>
                  <a:lnTo>
                    <a:pt x="1346" y="470"/>
                  </a:lnTo>
                  <a:lnTo>
                    <a:pt x="1330" y="506"/>
                  </a:lnTo>
                  <a:lnTo>
                    <a:pt x="1307" y="543"/>
                  </a:lnTo>
                  <a:lnTo>
                    <a:pt x="1279" y="578"/>
                  </a:lnTo>
                  <a:lnTo>
                    <a:pt x="1245" y="609"/>
                  </a:lnTo>
                  <a:lnTo>
                    <a:pt x="1206" y="640"/>
                  </a:lnTo>
                  <a:lnTo>
                    <a:pt x="1162" y="667"/>
                  </a:lnTo>
                  <a:lnTo>
                    <a:pt x="1113" y="692"/>
                  </a:lnTo>
                  <a:lnTo>
                    <a:pt x="1061" y="715"/>
                  </a:lnTo>
                  <a:lnTo>
                    <a:pt x="1005" y="735"/>
                  </a:lnTo>
                  <a:lnTo>
                    <a:pt x="945" y="751"/>
                  </a:lnTo>
                  <a:lnTo>
                    <a:pt x="882" y="765"/>
                  </a:lnTo>
                  <a:lnTo>
                    <a:pt x="818" y="774"/>
                  </a:lnTo>
                  <a:lnTo>
                    <a:pt x="751" y="779"/>
                  </a:lnTo>
                  <a:lnTo>
                    <a:pt x="681" y="781"/>
                  </a:lnTo>
                  <a:lnTo>
                    <a:pt x="611" y="779"/>
                  </a:lnTo>
                  <a:lnTo>
                    <a:pt x="543" y="774"/>
                  </a:lnTo>
                  <a:lnTo>
                    <a:pt x="479" y="765"/>
                  </a:lnTo>
                  <a:lnTo>
                    <a:pt x="416" y="751"/>
                  </a:lnTo>
                  <a:lnTo>
                    <a:pt x="356" y="735"/>
                  </a:lnTo>
                  <a:lnTo>
                    <a:pt x="300" y="715"/>
                  </a:lnTo>
                  <a:lnTo>
                    <a:pt x="249" y="692"/>
                  </a:lnTo>
                  <a:lnTo>
                    <a:pt x="200" y="667"/>
                  </a:lnTo>
                  <a:lnTo>
                    <a:pt x="156" y="640"/>
                  </a:lnTo>
                  <a:lnTo>
                    <a:pt x="116" y="609"/>
                  </a:lnTo>
                  <a:lnTo>
                    <a:pt x="83" y="578"/>
                  </a:lnTo>
                  <a:lnTo>
                    <a:pt x="55" y="543"/>
                  </a:lnTo>
                  <a:lnTo>
                    <a:pt x="30" y="506"/>
                  </a:lnTo>
                  <a:lnTo>
                    <a:pt x="14" y="470"/>
                  </a:lnTo>
                  <a:lnTo>
                    <a:pt x="5" y="431"/>
                  </a:lnTo>
                  <a:lnTo>
                    <a:pt x="0" y="390"/>
                  </a:lnTo>
                  <a:lnTo>
                    <a:pt x="5" y="351"/>
                  </a:lnTo>
                  <a:lnTo>
                    <a:pt x="14" y="311"/>
                  </a:lnTo>
                  <a:lnTo>
                    <a:pt x="30" y="274"/>
                  </a:lnTo>
                  <a:lnTo>
                    <a:pt x="55" y="239"/>
                  </a:lnTo>
                  <a:lnTo>
                    <a:pt x="83" y="205"/>
                  </a:lnTo>
                  <a:lnTo>
                    <a:pt x="116" y="173"/>
                  </a:lnTo>
                  <a:lnTo>
                    <a:pt x="156" y="143"/>
                  </a:lnTo>
                  <a:lnTo>
                    <a:pt x="200" y="115"/>
                  </a:lnTo>
                  <a:lnTo>
                    <a:pt x="249" y="91"/>
                  </a:lnTo>
                  <a:lnTo>
                    <a:pt x="300" y="68"/>
                  </a:lnTo>
                  <a:lnTo>
                    <a:pt x="356" y="48"/>
                  </a:lnTo>
                  <a:lnTo>
                    <a:pt x="416" y="30"/>
                  </a:lnTo>
                  <a:lnTo>
                    <a:pt x="479" y="18"/>
                  </a:lnTo>
                  <a:lnTo>
                    <a:pt x="543" y="8"/>
                  </a:lnTo>
                  <a:lnTo>
                    <a:pt x="611" y="4"/>
                  </a:lnTo>
                  <a:lnTo>
                    <a:pt x="681" y="0"/>
                  </a:lnTo>
                  <a:close/>
                </a:path>
              </a:pathLst>
            </a:custGeom>
            <a:solidFill>
              <a:srgbClr val="CC99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51" name="Freeform 39"/>
            <p:cNvSpPr>
              <a:spLocks/>
            </p:cNvSpPr>
            <p:nvPr/>
          </p:nvSpPr>
          <p:spPr bwMode="auto">
            <a:xfrm>
              <a:off x="-799" y="3631"/>
              <a:ext cx="117" cy="68"/>
            </a:xfrm>
            <a:custGeom>
              <a:avLst/>
              <a:gdLst>
                <a:gd name="T0" fmla="*/ 20 w 699"/>
                <a:gd name="T1" fmla="*/ 11 h 408"/>
                <a:gd name="T2" fmla="*/ 19 w 699"/>
                <a:gd name="T3" fmla="*/ 10 h 408"/>
                <a:gd name="T4" fmla="*/ 19 w 699"/>
                <a:gd name="T5" fmla="*/ 9 h 408"/>
                <a:gd name="T6" fmla="*/ 19 w 699"/>
                <a:gd name="T7" fmla="*/ 8 h 408"/>
                <a:gd name="T8" fmla="*/ 18 w 699"/>
                <a:gd name="T9" fmla="*/ 7 h 408"/>
                <a:gd name="T10" fmla="*/ 17 w 699"/>
                <a:gd name="T11" fmla="*/ 6 h 408"/>
                <a:gd name="T12" fmla="*/ 16 w 699"/>
                <a:gd name="T13" fmla="*/ 5 h 408"/>
                <a:gd name="T14" fmla="*/ 15 w 699"/>
                <a:gd name="T15" fmla="*/ 4 h 408"/>
                <a:gd name="T16" fmla="*/ 14 w 699"/>
                <a:gd name="T17" fmla="*/ 3 h 408"/>
                <a:gd name="T18" fmla="*/ 12 w 699"/>
                <a:gd name="T19" fmla="*/ 3 h 408"/>
                <a:gd name="T20" fmla="*/ 11 w 699"/>
                <a:gd name="T21" fmla="*/ 2 h 408"/>
                <a:gd name="T22" fmla="*/ 9 w 699"/>
                <a:gd name="T23" fmla="*/ 1 h 408"/>
                <a:gd name="T24" fmla="*/ 8 w 699"/>
                <a:gd name="T25" fmla="*/ 1 h 408"/>
                <a:gd name="T26" fmla="*/ 6 w 699"/>
                <a:gd name="T27" fmla="*/ 1 h 408"/>
                <a:gd name="T28" fmla="*/ 4 w 699"/>
                <a:gd name="T29" fmla="*/ 0 h 408"/>
                <a:gd name="T30" fmla="*/ 2 w 699"/>
                <a:gd name="T31" fmla="*/ 0 h 408"/>
                <a:gd name="T32" fmla="*/ 0 w 699"/>
                <a:gd name="T33" fmla="*/ 0 h 408"/>
                <a:gd name="T34" fmla="*/ 0 w 699"/>
                <a:gd name="T35" fmla="*/ 1 h 408"/>
                <a:gd name="T36" fmla="*/ 2 w 699"/>
                <a:gd name="T37" fmla="*/ 1 h 408"/>
                <a:gd name="T38" fmla="*/ 4 w 699"/>
                <a:gd name="T39" fmla="*/ 1 h 408"/>
                <a:gd name="T40" fmla="*/ 6 w 699"/>
                <a:gd name="T41" fmla="*/ 2 h 408"/>
                <a:gd name="T42" fmla="*/ 7 w 699"/>
                <a:gd name="T43" fmla="*/ 2 h 408"/>
                <a:gd name="T44" fmla="*/ 9 w 699"/>
                <a:gd name="T45" fmla="*/ 2 h 408"/>
                <a:gd name="T46" fmla="*/ 10 w 699"/>
                <a:gd name="T47" fmla="*/ 3 h 408"/>
                <a:gd name="T48" fmla="*/ 12 w 699"/>
                <a:gd name="T49" fmla="*/ 4 h 408"/>
                <a:gd name="T50" fmla="*/ 13 w 699"/>
                <a:gd name="T51" fmla="*/ 4 h 408"/>
                <a:gd name="T52" fmla="*/ 14 w 699"/>
                <a:gd name="T53" fmla="*/ 5 h 408"/>
                <a:gd name="T54" fmla="*/ 16 w 699"/>
                <a:gd name="T55" fmla="*/ 6 h 408"/>
                <a:gd name="T56" fmla="*/ 16 w 699"/>
                <a:gd name="T57" fmla="*/ 7 h 408"/>
                <a:gd name="T58" fmla="*/ 17 w 699"/>
                <a:gd name="T59" fmla="*/ 8 h 408"/>
                <a:gd name="T60" fmla="*/ 18 w 699"/>
                <a:gd name="T61" fmla="*/ 8 h 408"/>
                <a:gd name="T62" fmla="*/ 18 w 699"/>
                <a:gd name="T63" fmla="*/ 9 h 408"/>
                <a:gd name="T64" fmla="*/ 18 w 699"/>
                <a:gd name="T65" fmla="*/ 10 h 408"/>
                <a:gd name="T66" fmla="*/ 19 w 699"/>
                <a:gd name="T67" fmla="*/ 11 h 408"/>
                <a:gd name="T68" fmla="*/ 20 w 699"/>
                <a:gd name="T69" fmla="*/ 11 h 408"/>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699" h="408">
                  <a:moveTo>
                    <a:pt x="699" y="408"/>
                  </a:moveTo>
                  <a:lnTo>
                    <a:pt x="693" y="366"/>
                  </a:lnTo>
                  <a:lnTo>
                    <a:pt x="683" y="325"/>
                  </a:lnTo>
                  <a:lnTo>
                    <a:pt x="665" y="285"/>
                  </a:lnTo>
                  <a:lnTo>
                    <a:pt x="641" y="246"/>
                  </a:lnTo>
                  <a:lnTo>
                    <a:pt x="612" y="211"/>
                  </a:lnTo>
                  <a:lnTo>
                    <a:pt x="575" y="177"/>
                  </a:lnTo>
                  <a:lnTo>
                    <a:pt x="534" y="146"/>
                  </a:lnTo>
                  <a:lnTo>
                    <a:pt x="489" y="117"/>
                  </a:lnTo>
                  <a:lnTo>
                    <a:pt x="439" y="93"/>
                  </a:lnTo>
                  <a:lnTo>
                    <a:pt x="387" y="68"/>
                  </a:lnTo>
                  <a:lnTo>
                    <a:pt x="330" y="48"/>
                  </a:lnTo>
                  <a:lnTo>
                    <a:pt x="267" y="32"/>
                  </a:lnTo>
                  <a:lnTo>
                    <a:pt x="205" y="18"/>
                  </a:lnTo>
                  <a:lnTo>
                    <a:pt x="139" y="9"/>
                  </a:lnTo>
                  <a:lnTo>
                    <a:pt x="70" y="4"/>
                  </a:lnTo>
                  <a:lnTo>
                    <a:pt x="0" y="0"/>
                  </a:lnTo>
                  <a:lnTo>
                    <a:pt x="0" y="37"/>
                  </a:lnTo>
                  <a:lnTo>
                    <a:pt x="70" y="38"/>
                  </a:lnTo>
                  <a:lnTo>
                    <a:pt x="136" y="44"/>
                  </a:lnTo>
                  <a:lnTo>
                    <a:pt x="199" y="53"/>
                  </a:lnTo>
                  <a:lnTo>
                    <a:pt x="259" y="66"/>
                  </a:lnTo>
                  <a:lnTo>
                    <a:pt x="320" y="83"/>
                  </a:lnTo>
                  <a:lnTo>
                    <a:pt x="373" y="103"/>
                  </a:lnTo>
                  <a:lnTo>
                    <a:pt x="426" y="124"/>
                  </a:lnTo>
                  <a:lnTo>
                    <a:pt x="474" y="149"/>
                  </a:lnTo>
                  <a:lnTo>
                    <a:pt x="516" y="175"/>
                  </a:lnTo>
                  <a:lnTo>
                    <a:pt x="554" y="204"/>
                  </a:lnTo>
                  <a:lnTo>
                    <a:pt x="585" y="234"/>
                  </a:lnTo>
                  <a:lnTo>
                    <a:pt x="612" y="268"/>
                  </a:lnTo>
                  <a:lnTo>
                    <a:pt x="634" y="300"/>
                  </a:lnTo>
                  <a:lnTo>
                    <a:pt x="649" y="335"/>
                  </a:lnTo>
                  <a:lnTo>
                    <a:pt x="660" y="371"/>
                  </a:lnTo>
                  <a:lnTo>
                    <a:pt x="662" y="408"/>
                  </a:lnTo>
                  <a:lnTo>
                    <a:pt x="699" y="408"/>
                  </a:lnTo>
                  <a:close/>
                </a:path>
              </a:pathLst>
            </a:custGeom>
            <a:solidFill>
              <a:srgbClr val="CC99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52" name="Freeform 40"/>
            <p:cNvSpPr>
              <a:spLocks/>
            </p:cNvSpPr>
            <p:nvPr/>
          </p:nvSpPr>
          <p:spPr bwMode="auto">
            <a:xfrm>
              <a:off x="-799" y="3699"/>
              <a:ext cx="117" cy="69"/>
            </a:xfrm>
            <a:custGeom>
              <a:avLst/>
              <a:gdLst>
                <a:gd name="T0" fmla="*/ 0 w 699"/>
                <a:gd name="T1" fmla="*/ 12 h 411"/>
                <a:gd name="T2" fmla="*/ 2 w 699"/>
                <a:gd name="T3" fmla="*/ 11 h 411"/>
                <a:gd name="T4" fmla="*/ 4 w 699"/>
                <a:gd name="T5" fmla="*/ 11 h 411"/>
                <a:gd name="T6" fmla="*/ 6 w 699"/>
                <a:gd name="T7" fmla="*/ 11 h 411"/>
                <a:gd name="T8" fmla="*/ 8 w 699"/>
                <a:gd name="T9" fmla="*/ 11 h 411"/>
                <a:gd name="T10" fmla="*/ 9 w 699"/>
                <a:gd name="T11" fmla="*/ 10 h 411"/>
                <a:gd name="T12" fmla="*/ 11 w 699"/>
                <a:gd name="T13" fmla="*/ 10 h 411"/>
                <a:gd name="T14" fmla="*/ 12 w 699"/>
                <a:gd name="T15" fmla="*/ 9 h 411"/>
                <a:gd name="T16" fmla="*/ 14 w 699"/>
                <a:gd name="T17" fmla="*/ 8 h 411"/>
                <a:gd name="T18" fmla="*/ 15 w 699"/>
                <a:gd name="T19" fmla="*/ 7 h 411"/>
                <a:gd name="T20" fmla="*/ 16 w 699"/>
                <a:gd name="T21" fmla="*/ 7 h 411"/>
                <a:gd name="T22" fmla="*/ 17 w 699"/>
                <a:gd name="T23" fmla="*/ 6 h 411"/>
                <a:gd name="T24" fmla="*/ 18 w 699"/>
                <a:gd name="T25" fmla="*/ 5 h 411"/>
                <a:gd name="T26" fmla="*/ 19 w 699"/>
                <a:gd name="T27" fmla="*/ 4 h 411"/>
                <a:gd name="T28" fmla="*/ 19 w 699"/>
                <a:gd name="T29" fmla="*/ 2 h 411"/>
                <a:gd name="T30" fmla="*/ 19 w 699"/>
                <a:gd name="T31" fmla="*/ 1 h 411"/>
                <a:gd name="T32" fmla="*/ 20 w 699"/>
                <a:gd name="T33" fmla="*/ 0 h 411"/>
                <a:gd name="T34" fmla="*/ 19 w 699"/>
                <a:gd name="T35" fmla="*/ 0 h 411"/>
                <a:gd name="T36" fmla="*/ 18 w 699"/>
                <a:gd name="T37" fmla="*/ 1 h 411"/>
                <a:gd name="T38" fmla="*/ 18 w 699"/>
                <a:gd name="T39" fmla="*/ 2 h 411"/>
                <a:gd name="T40" fmla="*/ 18 w 699"/>
                <a:gd name="T41" fmla="*/ 3 h 411"/>
                <a:gd name="T42" fmla="*/ 17 w 699"/>
                <a:gd name="T43" fmla="*/ 4 h 411"/>
                <a:gd name="T44" fmla="*/ 16 w 699"/>
                <a:gd name="T45" fmla="*/ 5 h 411"/>
                <a:gd name="T46" fmla="*/ 16 w 699"/>
                <a:gd name="T47" fmla="*/ 6 h 411"/>
                <a:gd name="T48" fmla="*/ 14 w 699"/>
                <a:gd name="T49" fmla="*/ 7 h 411"/>
                <a:gd name="T50" fmla="*/ 13 w 699"/>
                <a:gd name="T51" fmla="*/ 7 h 411"/>
                <a:gd name="T52" fmla="*/ 12 w 699"/>
                <a:gd name="T53" fmla="*/ 8 h 411"/>
                <a:gd name="T54" fmla="*/ 10 w 699"/>
                <a:gd name="T55" fmla="*/ 9 h 411"/>
                <a:gd name="T56" fmla="*/ 9 w 699"/>
                <a:gd name="T57" fmla="*/ 9 h 411"/>
                <a:gd name="T58" fmla="*/ 7 w 699"/>
                <a:gd name="T59" fmla="*/ 10 h 411"/>
                <a:gd name="T60" fmla="*/ 6 w 699"/>
                <a:gd name="T61" fmla="*/ 10 h 411"/>
                <a:gd name="T62" fmla="*/ 4 w 699"/>
                <a:gd name="T63" fmla="*/ 10 h 411"/>
                <a:gd name="T64" fmla="*/ 2 w 699"/>
                <a:gd name="T65" fmla="*/ 11 h 411"/>
                <a:gd name="T66" fmla="*/ 0 w 699"/>
                <a:gd name="T67" fmla="*/ 11 h 411"/>
                <a:gd name="T68" fmla="*/ 0 w 699"/>
                <a:gd name="T69" fmla="*/ 12 h 411"/>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699" h="411">
                  <a:moveTo>
                    <a:pt x="0" y="411"/>
                  </a:moveTo>
                  <a:lnTo>
                    <a:pt x="70" y="406"/>
                  </a:lnTo>
                  <a:lnTo>
                    <a:pt x="139" y="402"/>
                  </a:lnTo>
                  <a:lnTo>
                    <a:pt x="205" y="391"/>
                  </a:lnTo>
                  <a:lnTo>
                    <a:pt x="267" y="378"/>
                  </a:lnTo>
                  <a:lnTo>
                    <a:pt x="330" y="361"/>
                  </a:lnTo>
                  <a:lnTo>
                    <a:pt x="387" y="341"/>
                  </a:lnTo>
                  <a:lnTo>
                    <a:pt x="439" y="318"/>
                  </a:lnTo>
                  <a:lnTo>
                    <a:pt x="489" y="294"/>
                  </a:lnTo>
                  <a:lnTo>
                    <a:pt x="534" y="264"/>
                  </a:lnTo>
                  <a:lnTo>
                    <a:pt x="575" y="232"/>
                  </a:lnTo>
                  <a:lnTo>
                    <a:pt x="612" y="200"/>
                  </a:lnTo>
                  <a:lnTo>
                    <a:pt x="641" y="164"/>
                  </a:lnTo>
                  <a:lnTo>
                    <a:pt x="665" y="124"/>
                  </a:lnTo>
                  <a:lnTo>
                    <a:pt x="683" y="85"/>
                  </a:lnTo>
                  <a:lnTo>
                    <a:pt x="693" y="43"/>
                  </a:lnTo>
                  <a:lnTo>
                    <a:pt x="699" y="0"/>
                  </a:lnTo>
                  <a:lnTo>
                    <a:pt x="662" y="0"/>
                  </a:lnTo>
                  <a:lnTo>
                    <a:pt x="660" y="37"/>
                  </a:lnTo>
                  <a:lnTo>
                    <a:pt x="649" y="74"/>
                  </a:lnTo>
                  <a:lnTo>
                    <a:pt x="634" y="108"/>
                  </a:lnTo>
                  <a:lnTo>
                    <a:pt x="612" y="143"/>
                  </a:lnTo>
                  <a:lnTo>
                    <a:pt x="585" y="175"/>
                  </a:lnTo>
                  <a:lnTo>
                    <a:pt x="554" y="207"/>
                  </a:lnTo>
                  <a:lnTo>
                    <a:pt x="516" y="236"/>
                  </a:lnTo>
                  <a:lnTo>
                    <a:pt x="474" y="261"/>
                  </a:lnTo>
                  <a:lnTo>
                    <a:pt x="426" y="287"/>
                  </a:lnTo>
                  <a:lnTo>
                    <a:pt x="373" y="308"/>
                  </a:lnTo>
                  <a:lnTo>
                    <a:pt x="320" y="327"/>
                  </a:lnTo>
                  <a:lnTo>
                    <a:pt x="259" y="345"/>
                  </a:lnTo>
                  <a:lnTo>
                    <a:pt x="199" y="357"/>
                  </a:lnTo>
                  <a:lnTo>
                    <a:pt x="136" y="367"/>
                  </a:lnTo>
                  <a:lnTo>
                    <a:pt x="70" y="373"/>
                  </a:lnTo>
                  <a:lnTo>
                    <a:pt x="0" y="374"/>
                  </a:lnTo>
                  <a:lnTo>
                    <a:pt x="0" y="411"/>
                  </a:lnTo>
                  <a:close/>
                </a:path>
              </a:pathLst>
            </a:custGeom>
            <a:solidFill>
              <a:srgbClr val="CC99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53" name="Freeform 41"/>
            <p:cNvSpPr>
              <a:spLocks/>
            </p:cNvSpPr>
            <p:nvPr/>
          </p:nvSpPr>
          <p:spPr bwMode="auto">
            <a:xfrm>
              <a:off x="-915" y="3699"/>
              <a:ext cx="116" cy="69"/>
            </a:xfrm>
            <a:custGeom>
              <a:avLst/>
              <a:gdLst>
                <a:gd name="T0" fmla="*/ 0 w 699"/>
                <a:gd name="T1" fmla="*/ 0 h 411"/>
                <a:gd name="T2" fmla="*/ 0 w 699"/>
                <a:gd name="T3" fmla="*/ 1 h 411"/>
                <a:gd name="T4" fmla="*/ 0 w 699"/>
                <a:gd name="T5" fmla="*/ 2 h 411"/>
                <a:gd name="T6" fmla="*/ 1 w 699"/>
                <a:gd name="T7" fmla="*/ 4 h 411"/>
                <a:gd name="T8" fmla="*/ 2 w 699"/>
                <a:gd name="T9" fmla="*/ 5 h 411"/>
                <a:gd name="T10" fmla="*/ 2 w 699"/>
                <a:gd name="T11" fmla="*/ 6 h 411"/>
                <a:gd name="T12" fmla="*/ 3 w 699"/>
                <a:gd name="T13" fmla="*/ 7 h 411"/>
                <a:gd name="T14" fmla="*/ 5 w 699"/>
                <a:gd name="T15" fmla="*/ 7 h 411"/>
                <a:gd name="T16" fmla="*/ 6 w 699"/>
                <a:gd name="T17" fmla="*/ 8 h 411"/>
                <a:gd name="T18" fmla="*/ 7 w 699"/>
                <a:gd name="T19" fmla="*/ 9 h 411"/>
                <a:gd name="T20" fmla="*/ 9 w 699"/>
                <a:gd name="T21" fmla="*/ 10 h 411"/>
                <a:gd name="T22" fmla="*/ 10 w 699"/>
                <a:gd name="T23" fmla="*/ 10 h 411"/>
                <a:gd name="T24" fmla="*/ 12 w 699"/>
                <a:gd name="T25" fmla="*/ 11 h 411"/>
                <a:gd name="T26" fmla="*/ 14 w 699"/>
                <a:gd name="T27" fmla="*/ 11 h 411"/>
                <a:gd name="T28" fmla="*/ 15 w 699"/>
                <a:gd name="T29" fmla="*/ 11 h 411"/>
                <a:gd name="T30" fmla="*/ 17 w 699"/>
                <a:gd name="T31" fmla="*/ 11 h 411"/>
                <a:gd name="T32" fmla="*/ 19 w 699"/>
                <a:gd name="T33" fmla="*/ 12 h 411"/>
                <a:gd name="T34" fmla="*/ 19 w 699"/>
                <a:gd name="T35" fmla="*/ 11 h 411"/>
                <a:gd name="T36" fmla="*/ 17 w 699"/>
                <a:gd name="T37" fmla="*/ 11 h 411"/>
                <a:gd name="T38" fmla="*/ 15 w 699"/>
                <a:gd name="T39" fmla="*/ 10 h 411"/>
                <a:gd name="T40" fmla="*/ 14 w 699"/>
                <a:gd name="T41" fmla="*/ 10 h 411"/>
                <a:gd name="T42" fmla="*/ 12 w 699"/>
                <a:gd name="T43" fmla="*/ 10 h 411"/>
                <a:gd name="T44" fmla="*/ 10 w 699"/>
                <a:gd name="T45" fmla="*/ 9 h 411"/>
                <a:gd name="T46" fmla="*/ 9 w 699"/>
                <a:gd name="T47" fmla="*/ 9 h 411"/>
                <a:gd name="T48" fmla="*/ 7 w 699"/>
                <a:gd name="T49" fmla="*/ 8 h 411"/>
                <a:gd name="T50" fmla="*/ 6 w 699"/>
                <a:gd name="T51" fmla="*/ 7 h 411"/>
                <a:gd name="T52" fmla="*/ 5 w 699"/>
                <a:gd name="T53" fmla="*/ 7 h 411"/>
                <a:gd name="T54" fmla="*/ 4 w 699"/>
                <a:gd name="T55" fmla="*/ 6 h 411"/>
                <a:gd name="T56" fmla="*/ 3 w 699"/>
                <a:gd name="T57" fmla="*/ 5 h 411"/>
                <a:gd name="T58" fmla="*/ 2 w 699"/>
                <a:gd name="T59" fmla="*/ 4 h 411"/>
                <a:gd name="T60" fmla="*/ 2 w 699"/>
                <a:gd name="T61" fmla="*/ 3 h 411"/>
                <a:gd name="T62" fmla="*/ 1 w 699"/>
                <a:gd name="T63" fmla="*/ 2 h 411"/>
                <a:gd name="T64" fmla="*/ 1 w 699"/>
                <a:gd name="T65" fmla="*/ 1 h 411"/>
                <a:gd name="T66" fmla="*/ 1 w 699"/>
                <a:gd name="T67" fmla="*/ 0 h 411"/>
                <a:gd name="T68" fmla="*/ 0 w 699"/>
                <a:gd name="T69" fmla="*/ 0 h 411"/>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699" h="411">
                  <a:moveTo>
                    <a:pt x="0" y="0"/>
                  </a:moveTo>
                  <a:lnTo>
                    <a:pt x="5" y="43"/>
                  </a:lnTo>
                  <a:lnTo>
                    <a:pt x="15" y="85"/>
                  </a:lnTo>
                  <a:lnTo>
                    <a:pt x="33" y="124"/>
                  </a:lnTo>
                  <a:lnTo>
                    <a:pt x="58" y="164"/>
                  </a:lnTo>
                  <a:lnTo>
                    <a:pt x="87" y="200"/>
                  </a:lnTo>
                  <a:lnTo>
                    <a:pt x="124" y="232"/>
                  </a:lnTo>
                  <a:lnTo>
                    <a:pt x="166" y="264"/>
                  </a:lnTo>
                  <a:lnTo>
                    <a:pt x="210" y="294"/>
                  </a:lnTo>
                  <a:lnTo>
                    <a:pt x="260" y="318"/>
                  </a:lnTo>
                  <a:lnTo>
                    <a:pt x="312" y="341"/>
                  </a:lnTo>
                  <a:lnTo>
                    <a:pt x="370" y="361"/>
                  </a:lnTo>
                  <a:lnTo>
                    <a:pt x="430" y="378"/>
                  </a:lnTo>
                  <a:lnTo>
                    <a:pt x="495" y="391"/>
                  </a:lnTo>
                  <a:lnTo>
                    <a:pt x="560" y="402"/>
                  </a:lnTo>
                  <a:lnTo>
                    <a:pt x="629" y="406"/>
                  </a:lnTo>
                  <a:lnTo>
                    <a:pt x="699" y="411"/>
                  </a:lnTo>
                  <a:lnTo>
                    <a:pt x="699" y="374"/>
                  </a:lnTo>
                  <a:lnTo>
                    <a:pt x="629" y="373"/>
                  </a:lnTo>
                  <a:lnTo>
                    <a:pt x="562" y="367"/>
                  </a:lnTo>
                  <a:lnTo>
                    <a:pt x="500" y="357"/>
                  </a:lnTo>
                  <a:lnTo>
                    <a:pt x="438" y="345"/>
                  </a:lnTo>
                  <a:lnTo>
                    <a:pt x="380" y="327"/>
                  </a:lnTo>
                  <a:lnTo>
                    <a:pt x="325" y="308"/>
                  </a:lnTo>
                  <a:lnTo>
                    <a:pt x="274" y="287"/>
                  </a:lnTo>
                  <a:lnTo>
                    <a:pt x="226" y="261"/>
                  </a:lnTo>
                  <a:lnTo>
                    <a:pt x="183" y="236"/>
                  </a:lnTo>
                  <a:lnTo>
                    <a:pt x="145" y="207"/>
                  </a:lnTo>
                  <a:lnTo>
                    <a:pt x="113" y="175"/>
                  </a:lnTo>
                  <a:lnTo>
                    <a:pt x="87" y="143"/>
                  </a:lnTo>
                  <a:lnTo>
                    <a:pt x="65" y="108"/>
                  </a:lnTo>
                  <a:lnTo>
                    <a:pt x="48" y="74"/>
                  </a:lnTo>
                  <a:lnTo>
                    <a:pt x="40" y="37"/>
                  </a:lnTo>
                  <a:lnTo>
                    <a:pt x="37" y="0"/>
                  </a:lnTo>
                  <a:lnTo>
                    <a:pt x="0" y="0"/>
                  </a:lnTo>
                  <a:close/>
                </a:path>
              </a:pathLst>
            </a:custGeom>
            <a:solidFill>
              <a:srgbClr val="CC99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54" name="Freeform 42"/>
            <p:cNvSpPr>
              <a:spLocks/>
            </p:cNvSpPr>
            <p:nvPr/>
          </p:nvSpPr>
          <p:spPr bwMode="auto">
            <a:xfrm>
              <a:off x="-915" y="3631"/>
              <a:ext cx="116" cy="68"/>
            </a:xfrm>
            <a:custGeom>
              <a:avLst/>
              <a:gdLst>
                <a:gd name="T0" fmla="*/ 19 w 699"/>
                <a:gd name="T1" fmla="*/ 0 h 408"/>
                <a:gd name="T2" fmla="*/ 17 w 699"/>
                <a:gd name="T3" fmla="*/ 0 h 408"/>
                <a:gd name="T4" fmla="*/ 15 w 699"/>
                <a:gd name="T5" fmla="*/ 0 h 408"/>
                <a:gd name="T6" fmla="*/ 14 w 699"/>
                <a:gd name="T7" fmla="*/ 1 h 408"/>
                <a:gd name="T8" fmla="*/ 12 w 699"/>
                <a:gd name="T9" fmla="*/ 1 h 408"/>
                <a:gd name="T10" fmla="*/ 10 w 699"/>
                <a:gd name="T11" fmla="*/ 1 h 408"/>
                <a:gd name="T12" fmla="*/ 9 w 699"/>
                <a:gd name="T13" fmla="*/ 2 h 408"/>
                <a:gd name="T14" fmla="*/ 7 w 699"/>
                <a:gd name="T15" fmla="*/ 3 h 408"/>
                <a:gd name="T16" fmla="*/ 6 w 699"/>
                <a:gd name="T17" fmla="*/ 3 h 408"/>
                <a:gd name="T18" fmla="*/ 5 w 699"/>
                <a:gd name="T19" fmla="*/ 4 h 408"/>
                <a:gd name="T20" fmla="*/ 3 w 699"/>
                <a:gd name="T21" fmla="*/ 5 h 408"/>
                <a:gd name="T22" fmla="*/ 2 w 699"/>
                <a:gd name="T23" fmla="*/ 6 h 408"/>
                <a:gd name="T24" fmla="*/ 2 w 699"/>
                <a:gd name="T25" fmla="*/ 7 h 408"/>
                <a:gd name="T26" fmla="*/ 1 w 699"/>
                <a:gd name="T27" fmla="*/ 8 h 408"/>
                <a:gd name="T28" fmla="*/ 0 w 699"/>
                <a:gd name="T29" fmla="*/ 9 h 408"/>
                <a:gd name="T30" fmla="*/ 0 w 699"/>
                <a:gd name="T31" fmla="*/ 10 h 408"/>
                <a:gd name="T32" fmla="*/ 0 w 699"/>
                <a:gd name="T33" fmla="*/ 11 h 408"/>
                <a:gd name="T34" fmla="*/ 1 w 699"/>
                <a:gd name="T35" fmla="*/ 11 h 408"/>
                <a:gd name="T36" fmla="*/ 1 w 699"/>
                <a:gd name="T37" fmla="*/ 10 h 408"/>
                <a:gd name="T38" fmla="*/ 1 w 699"/>
                <a:gd name="T39" fmla="*/ 9 h 408"/>
                <a:gd name="T40" fmla="*/ 2 w 699"/>
                <a:gd name="T41" fmla="*/ 8 h 408"/>
                <a:gd name="T42" fmla="*/ 2 w 699"/>
                <a:gd name="T43" fmla="*/ 8 h 408"/>
                <a:gd name="T44" fmla="*/ 3 w 699"/>
                <a:gd name="T45" fmla="*/ 7 h 408"/>
                <a:gd name="T46" fmla="*/ 4 w 699"/>
                <a:gd name="T47" fmla="*/ 6 h 408"/>
                <a:gd name="T48" fmla="*/ 5 w 699"/>
                <a:gd name="T49" fmla="*/ 5 h 408"/>
                <a:gd name="T50" fmla="*/ 6 w 699"/>
                <a:gd name="T51" fmla="*/ 4 h 408"/>
                <a:gd name="T52" fmla="*/ 7 w 699"/>
                <a:gd name="T53" fmla="*/ 4 h 408"/>
                <a:gd name="T54" fmla="*/ 9 w 699"/>
                <a:gd name="T55" fmla="*/ 3 h 408"/>
                <a:gd name="T56" fmla="*/ 10 w 699"/>
                <a:gd name="T57" fmla="*/ 2 h 408"/>
                <a:gd name="T58" fmla="*/ 12 w 699"/>
                <a:gd name="T59" fmla="*/ 2 h 408"/>
                <a:gd name="T60" fmla="*/ 14 w 699"/>
                <a:gd name="T61" fmla="*/ 2 h 408"/>
                <a:gd name="T62" fmla="*/ 15 w 699"/>
                <a:gd name="T63" fmla="*/ 1 h 408"/>
                <a:gd name="T64" fmla="*/ 17 w 699"/>
                <a:gd name="T65" fmla="*/ 1 h 408"/>
                <a:gd name="T66" fmla="*/ 19 w 699"/>
                <a:gd name="T67" fmla="*/ 1 h 408"/>
                <a:gd name="T68" fmla="*/ 19 w 699"/>
                <a:gd name="T69" fmla="*/ 0 h 408"/>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699" h="408">
                  <a:moveTo>
                    <a:pt x="699" y="0"/>
                  </a:moveTo>
                  <a:lnTo>
                    <a:pt x="629" y="4"/>
                  </a:lnTo>
                  <a:lnTo>
                    <a:pt x="560" y="9"/>
                  </a:lnTo>
                  <a:lnTo>
                    <a:pt x="495" y="18"/>
                  </a:lnTo>
                  <a:lnTo>
                    <a:pt x="430" y="32"/>
                  </a:lnTo>
                  <a:lnTo>
                    <a:pt x="370" y="48"/>
                  </a:lnTo>
                  <a:lnTo>
                    <a:pt x="312" y="68"/>
                  </a:lnTo>
                  <a:lnTo>
                    <a:pt x="260" y="93"/>
                  </a:lnTo>
                  <a:lnTo>
                    <a:pt x="210" y="117"/>
                  </a:lnTo>
                  <a:lnTo>
                    <a:pt x="166" y="146"/>
                  </a:lnTo>
                  <a:lnTo>
                    <a:pt x="124" y="177"/>
                  </a:lnTo>
                  <a:lnTo>
                    <a:pt x="87" y="211"/>
                  </a:lnTo>
                  <a:lnTo>
                    <a:pt x="58" y="246"/>
                  </a:lnTo>
                  <a:lnTo>
                    <a:pt x="33" y="285"/>
                  </a:lnTo>
                  <a:lnTo>
                    <a:pt x="15" y="325"/>
                  </a:lnTo>
                  <a:lnTo>
                    <a:pt x="5" y="366"/>
                  </a:lnTo>
                  <a:lnTo>
                    <a:pt x="0" y="408"/>
                  </a:lnTo>
                  <a:lnTo>
                    <a:pt x="37" y="408"/>
                  </a:lnTo>
                  <a:lnTo>
                    <a:pt x="40" y="371"/>
                  </a:lnTo>
                  <a:lnTo>
                    <a:pt x="48" y="335"/>
                  </a:lnTo>
                  <a:lnTo>
                    <a:pt x="65" y="300"/>
                  </a:lnTo>
                  <a:lnTo>
                    <a:pt x="87" y="268"/>
                  </a:lnTo>
                  <a:lnTo>
                    <a:pt x="113" y="234"/>
                  </a:lnTo>
                  <a:lnTo>
                    <a:pt x="145" y="204"/>
                  </a:lnTo>
                  <a:lnTo>
                    <a:pt x="183" y="175"/>
                  </a:lnTo>
                  <a:lnTo>
                    <a:pt x="226" y="149"/>
                  </a:lnTo>
                  <a:lnTo>
                    <a:pt x="274" y="124"/>
                  </a:lnTo>
                  <a:lnTo>
                    <a:pt x="325" y="103"/>
                  </a:lnTo>
                  <a:lnTo>
                    <a:pt x="380" y="83"/>
                  </a:lnTo>
                  <a:lnTo>
                    <a:pt x="438" y="66"/>
                  </a:lnTo>
                  <a:lnTo>
                    <a:pt x="500" y="53"/>
                  </a:lnTo>
                  <a:lnTo>
                    <a:pt x="562" y="44"/>
                  </a:lnTo>
                  <a:lnTo>
                    <a:pt x="629" y="38"/>
                  </a:lnTo>
                  <a:lnTo>
                    <a:pt x="699" y="37"/>
                  </a:lnTo>
                  <a:lnTo>
                    <a:pt x="699" y="0"/>
                  </a:lnTo>
                  <a:close/>
                </a:path>
              </a:pathLst>
            </a:custGeom>
            <a:solidFill>
              <a:srgbClr val="CC99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grpSp>
        <p:nvGrpSpPr>
          <p:cNvPr id="15386" name="Group 26"/>
          <p:cNvGrpSpPr>
            <a:grpSpLocks/>
          </p:cNvGrpSpPr>
          <p:nvPr/>
        </p:nvGrpSpPr>
        <p:grpSpPr bwMode="auto">
          <a:xfrm>
            <a:off x="4267200" y="381000"/>
            <a:ext cx="928688" cy="1255713"/>
            <a:chOff x="385" y="3697"/>
            <a:chExt cx="585" cy="791"/>
          </a:xfrm>
        </p:grpSpPr>
        <p:sp>
          <p:nvSpPr>
            <p:cNvPr id="4123" name="Freeform 10"/>
            <p:cNvSpPr>
              <a:spLocks/>
            </p:cNvSpPr>
            <p:nvPr/>
          </p:nvSpPr>
          <p:spPr bwMode="auto">
            <a:xfrm>
              <a:off x="388" y="3699"/>
              <a:ext cx="580" cy="594"/>
            </a:xfrm>
            <a:custGeom>
              <a:avLst/>
              <a:gdLst>
                <a:gd name="T0" fmla="*/ 17 w 3476"/>
                <a:gd name="T1" fmla="*/ 48 h 3559"/>
                <a:gd name="T2" fmla="*/ 20 w 3476"/>
                <a:gd name="T3" fmla="*/ 44 h 3559"/>
                <a:gd name="T4" fmla="*/ 23 w 3476"/>
                <a:gd name="T5" fmla="*/ 41 h 3559"/>
                <a:gd name="T6" fmla="*/ 26 w 3476"/>
                <a:gd name="T7" fmla="*/ 38 h 3559"/>
                <a:gd name="T8" fmla="*/ 30 w 3476"/>
                <a:gd name="T9" fmla="*/ 36 h 3559"/>
                <a:gd name="T10" fmla="*/ 34 w 3476"/>
                <a:gd name="T11" fmla="*/ 33 h 3559"/>
                <a:gd name="T12" fmla="*/ 38 w 3476"/>
                <a:gd name="T13" fmla="*/ 32 h 3559"/>
                <a:gd name="T14" fmla="*/ 42 w 3476"/>
                <a:gd name="T15" fmla="*/ 31 h 3559"/>
                <a:gd name="T16" fmla="*/ 45 w 3476"/>
                <a:gd name="T17" fmla="*/ 30 h 3559"/>
                <a:gd name="T18" fmla="*/ 49 w 3476"/>
                <a:gd name="T19" fmla="*/ 30 h 3559"/>
                <a:gd name="T20" fmla="*/ 52 w 3476"/>
                <a:gd name="T21" fmla="*/ 31 h 3559"/>
                <a:gd name="T22" fmla="*/ 55 w 3476"/>
                <a:gd name="T23" fmla="*/ 32 h 3559"/>
                <a:gd name="T24" fmla="*/ 58 w 3476"/>
                <a:gd name="T25" fmla="*/ 34 h 3559"/>
                <a:gd name="T26" fmla="*/ 60 w 3476"/>
                <a:gd name="T27" fmla="*/ 36 h 3559"/>
                <a:gd name="T28" fmla="*/ 61 w 3476"/>
                <a:gd name="T29" fmla="*/ 38 h 3559"/>
                <a:gd name="T30" fmla="*/ 62 w 3476"/>
                <a:gd name="T31" fmla="*/ 41 h 3559"/>
                <a:gd name="T32" fmla="*/ 63 w 3476"/>
                <a:gd name="T33" fmla="*/ 45 h 3559"/>
                <a:gd name="T34" fmla="*/ 62 w 3476"/>
                <a:gd name="T35" fmla="*/ 48 h 3559"/>
                <a:gd name="T36" fmla="*/ 60 w 3476"/>
                <a:gd name="T37" fmla="*/ 51 h 3559"/>
                <a:gd name="T38" fmla="*/ 57 w 3476"/>
                <a:gd name="T39" fmla="*/ 55 h 3559"/>
                <a:gd name="T40" fmla="*/ 53 w 3476"/>
                <a:gd name="T41" fmla="*/ 57 h 3559"/>
                <a:gd name="T42" fmla="*/ 49 w 3476"/>
                <a:gd name="T43" fmla="*/ 60 h 3559"/>
                <a:gd name="T44" fmla="*/ 45 w 3476"/>
                <a:gd name="T45" fmla="*/ 62 h 3559"/>
                <a:gd name="T46" fmla="*/ 40 w 3476"/>
                <a:gd name="T47" fmla="*/ 64 h 3559"/>
                <a:gd name="T48" fmla="*/ 35 w 3476"/>
                <a:gd name="T49" fmla="*/ 65 h 3559"/>
                <a:gd name="T50" fmla="*/ 31 w 3476"/>
                <a:gd name="T51" fmla="*/ 66 h 3559"/>
                <a:gd name="T52" fmla="*/ 27 w 3476"/>
                <a:gd name="T53" fmla="*/ 67 h 3559"/>
                <a:gd name="T54" fmla="*/ 48 w 3476"/>
                <a:gd name="T55" fmla="*/ 99 h 3559"/>
                <a:gd name="T56" fmla="*/ 58 w 3476"/>
                <a:gd name="T57" fmla="*/ 78 h 3559"/>
                <a:gd name="T58" fmla="*/ 62 w 3476"/>
                <a:gd name="T59" fmla="*/ 77 h 3559"/>
                <a:gd name="T60" fmla="*/ 66 w 3476"/>
                <a:gd name="T61" fmla="*/ 77 h 3559"/>
                <a:gd name="T62" fmla="*/ 70 w 3476"/>
                <a:gd name="T63" fmla="*/ 76 h 3559"/>
                <a:gd name="T64" fmla="*/ 74 w 3476"/>
                <a:gd name="T65" fmla="*/ 75 h 3559"/>
                <a:gd name="T66" fmla="*/ 79 w 3476"/>
                <a:gd name="T67" fmla="*/ 73 h 3559"/>
                <a:gd name="T68" fmla="*/ 84 w 3476"/>
                <a:gd name="T69" fmla="*/ 70 h 3559"/>
                <a:gd name="T70" fmla="*/ 88 w 3476"/>
                <a:gd name="T71" fmla="*/ 65 h 3559"/>
                <a:gd name="T72" fmla="*/ 92 w 3476"/>
                <a:gd name="T73" fmla="*/ 60 h 3559"/>
                <a:gd name="T74" fmla="*/ 94 w 3476"/>
                <a:gd name="T75" fmla="*/ 54 h 3559"/>
                <a:gd name="T76" fmla="*/ 96 w 3476"/>
                <a:gd name="T77" fmla="*/ 48 h 3559"/>
                <a:gd name="T78" fmla="*/ 97 w 3476"/>
                <a:gd name="T79" fmla="*/ 41 h 3559"/>
                <a:gd name="T80" fmla="*/ 96 w 3476"/>
                <a:gd name="T81" fmla="*/ 35 h 3559"/>
                <a:gd name="T82" fmla="*/ 95 w 3476"/>
                <a:gd name="T83" fmla="*/ 28 h 3559"/>
                <a:gd name="T84" fmla="*/ 93 w 3476"/>
                <a:gd name="T85" fmla="*/ 22 h 3559"/>
                <a:gd name="T86" fmla="*/ 89 w 3476"/>
                <a:gd name="T87" fmla="*/ 17 h 3559"/>
                <a:gd name="T88" fmla="*/ 82 w 3476"/>
                <a:gd name="T89" fmla="*/ 11 h 3559"/>
                <a:gd name="T90" fmla="*/ 73 w 3476"/>
                <a:gd name="T91" fmla="*/ 6 h 3559"/>
                <a:gd name="T92" fmla="*/ 63 w 3476"/>
                <a:gd name="T93" fmla="*/ 2 h 3559"/>
                <a:gd name="T94" fmla="*/ 54 w 3476"/>
                <a:gd name="T95" fmla="*/ 0 h 3559"/>
                <a:gd name="T96" fmla="*/ 45 w 3476"/>
                <a:gd name="T97" fmla="*/ 0 h 3559"/>
                <a:gd name="T98" fmla="*/ 36 w 3476"/>
                <a:gd name="T99" fmla="*/ 2 h 3559"/>
                <a:gd name="T100" fmla="*/ 27 w 3476"/>
                <a:gd name="T101" fmla="*/ 5 h 3559"/>
                <a:gd name="T102" fmla="*/ 19 w 3476"/>
                <a:gd name="T103" fmla="*/ 9 h 3559"/>
                <a:gd name="T104" fmla="*/ 12 w 3476"/>
                <a:gd name="T105" fmla="*/ 15 h 3559"/>
                <a:gd name="T106" fmla="*/ 6 w 3476"/>
                <a:gd name="T107" fmla="*/ 21 h 3559"/>
                <a:gd name="T108" fmla="*/ 0 w 3476"/>
                <a:gd name="T109" fmla="*/ 29 h 3559"/>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3476" h="3559">
                  <a:moveTo>
                    <a:pt x="0" y="1044"/>
                  </a:moveTo>
                  <a:lnTo>
                    <a:pt x="562" y="1776"/>
                  </a:lnTo>
                  <a:lnTo>
                    <a:pt x="599" y="1726"/>
                  </a:lnTo>
                  <a:lnTo>
                    <a:pt x="637" y="1677"/>
                  </a:lnTo>
                  <a:lnTo>
                    <a:pt x="674" y="1631"/>
                  </a:lnTo>
                  <a:lnTo>
                    <a:pt x="710" y="1588"/>
                  </a:lnTo>
                  <a:lnTo>
                    <a:pt x="747" y="1546"/>
                  </a:lnTo>
                  <a:lnTo>
                    <a:pt x="785" y="1507"/>
                  </a:lnTo>
                  <a:lnTo>
                    <a:pt x="823" y="1470"/>
                  </a:lnTo>
                  <a:lnTo>
                    <a:pt x="862" y="1433"/>
                  </a:lnTo>
                  <a:lnTo>
                    <a:pt x="902" y="1399"/>
                  </a:lnTo>
                  <a:lnTo>
                    <a:pt x="943" y="1367"/>
                  </a:lnTo>
                  <a:lnTo>
                    <a:pt x="986" y="1335"/>
                  </a:lnTo>
                  <a:lnTo>
                    <a:pt x="1029" y="1306"/>
                  </a:lnTo>
                  <a:lnTo>
                    <a:pt x="1074" y="1277"/>
                  </a:lnTo>
                  <a:lnTo>
                    <a:pt x="1122" y="1251"/>
                  </a:lnTo>
                  <a:lnTo>
                    <a:pt x="1170" y="1225"/>
                  </a:lnTo>
                  <a:lnTo>
                    <a:pt x="1220" y="1199"/>
                  </a:lnTo>
                  <a:lnTo>
                    <a:pt x="1267" y="1180"/>
                  </a:lnTo>
                  <a:lnTo>
                    <a:pt x="1311" y="1161"/>
                  </a:lnTo>
                  <a:lnTo>
                    <a:pt x="1357" y="1145"/>
                  </a:lnTo>
                  <a:lnTo>
                    <a:pt x="1403" y="1131"/>
                  </a:lnTo>
                  <a:lnTo>
                    <a:pt x="1449" y="1119"/>
                  </a:lnTo>
                  <a:lnTo>
                    <a:pt x="1493" y="1109"/>
                  </a:lnTo>
                  <a:lnTo>
                    <a:pt x="1538" y="1101"/>
                  </a:lnTo>
                  <a:lnTo>
                    <a:pt x="1581" y="1095"/>
                  </a:lnTo>
                  <a:lnTo>
                    <a:pt x="1625" y="1092"/>
                  </a:lnTo>
                  <a:lnTo>
                    <a:pt x="1667" y="1090"/>
                  </a:lnTo>
                  <a:lnTo>
                    <a:pt x="1709" y="1090"/>
                  </a:lnTo>
                  <a:lnTo>
                    <a:pt x="1752" y="1093"/>
                  </a:lnTo>
                  <a:lnTo>
                    <a:pt x="1791" y="1096"/>
                  </a:lnTo>
                  <a:lnTo>
                    <a:pt x="1831" y="1103"/>
                  </a:lnTo>
                  <a:lnTo>
                    <a:pt x="1869" y="1111"/>
                  </a:lnTo>
                  <a:lnTo>
                    <a:pt x="1906" y="1122"/>
                  </a:lnTo>
                  <a:lnTo>
                    <a:pt x="1940" y="1135"/>
                  </a:lnTo>
                  <a:lnTo>
                    <a:pt x="1975" y="1150"/>
                  </a:lnTo>
                  <a:lnTo>
                    <a:pt x="2007" y="1165"/>
                  </a:lnTo>
                  <a:lnTo>
                    <a:pt x="2037" y="1183"/>
                  </a:lnTo>
                  <a:lnTo>
                    <a:pt x="2066" y="1203"/>
                  </a:lnTo>
                  <a:lnTo>
                    <a:pt x="2094" y="1226"/>
                  </a:lnTo>
                  <a:lnTo>
                    <a:pt x="2120" y="1251"/>
                  </a:lnTo>
                  <a:lnTo>
                    <a:pt x="2143" y="1276"/>
                  </a:lnTo>
                  <a:lnTo>
                    <a:pt x="2165" y="1305"/>
                  </a:lnTo>
                  <a:lnTo>
                    <a:pt x="2182" y="1334"/>
                  </a:lnTo>
                  <a:lnTo>
                    <a:pt x="2200" y="1367"/>
                  </a:lnTo>
                  <a:lnTo>
                    <a:pt x="2214" y="1400"/>
                  </a:lnTo>
                  <a:lnTo>
                    <a:pt x="2226" y="1435"/>
                  </a:lnTo>
                  <a:lnTo>
                    <a:pt x="2236" y="1473"/>
                  </a:lnTo>
                  <a:lnTo>
                    <a:pt x="2243" y="1513"/>
                  </a:lnTo>
                  <a:lnTo>
                    <a:pt x="2246" y="1554"/>
                  </a:lnTo>
                  <a:lnTo>
                    <a:pt x="2246" y="1597"/>
                  </a:lnTo>
                  <a:lnTo>
                    <a:pt x="2240" y="1642"/>
                  </a:lnTo>
                  <a:lnTo>
                    <a:pt x="2230" y="1683"/>
                  </a:lnTo>
                  <a:lnTo>
                    <a:pt x="2214" y="1725"/>
                  </a:lnTo>
                  <a:lnTo>
                    <a:pt x="2196" y="1766"/>
                  </a:lnTo>
                  <a:lnTo>
                    <a:pt x="2172" y="1807"/>
                  </a:lnTo>
                  <a:lnTo>
                    <a:pt x="2144" y="1847"/>
                  </a:lnTo>
                  <a:lnTo>
                    <a:pt x="2113" y="1884"/>
                  </a:lnTo>
                  <a:lnTo>
                    <a:pt x="2079" y="1921"/>
                  </a:lnTo>
                  <a:lnTo>
                    <a:pt x="2042" y="1957"/>
                  </a:lnTo>
                  <a:lnTo>
                    <a:pt x="2000" y="1993"/>
                  </a:lnTo>
                  <a:lnTo>
                    <a:pt x="1957" y="2027"/>
                  </a:lnTo>
                  <a:lnTo>
                    <a:pt x="1911" y="2060"/>
                  </a:lnTo>
                  <a:lnTo>
                    <a:pt x="1863" y="2092"/>
                  </a:lnTo>
                  <a:lnTo>
                    <a:pt x="1813" y="2122"/>
                  </a:lnTo>
                  <a:lnTo>
                    <a:pt x="1762" y="2151"/>
                  </a:lnTo>
                  <a:lnTo>
                    <a:pt x="1709" y="2179"/>
                  </a:lnTo>
                  <a:lnTo>
                    <a:pt x="1654" y="2205"/>
                  </a:lnTo>
                  <a:lnTo>
                    <a:pt x="1600" y="2229"/>
                  </a:lnTo>
                  <a:lnTo>
                    <a:pt x="1543" y="2253"/>
                  </a:lnTo>
                  <a:lnTo>
                    <a:pt x="1487" y="2274"/>
                  </a:lnTo>
                  <a:lnTo>
                    <a:pt x="1430" y="2294"/>
                  </a:lnTo>
                  <a:lnTo>
                    <a:pt x="1374" y="2311"/>
                  </a:lnTo>
                  <a:lnTo>
                    <a:pt x="1318" y="2328"/>
                  </a:lnTo>
                  <a:lnTo>
                    <a:pt x="1261" y="2343"/>
                  </a:lnTo>
                  <a:lnTo>
                    <a:pt x="1205" y="2356"/>
                  </a:lnTo>
                  <a:lnTo>
                    <a:pt x="1152" y="2367"/>
                  </a:lnTo>
                  <a:lnTo>
                    <a:pt x="1100" y="2376"/>
                  </a:lnTo>
                  <a:lnTo>
                    <a:pt x="1047" y="2384"/>
                  </a:lnTo>
                  <a:lnTo>
                    <a:pt x="999" y="2389"/>
                  </a:lnTo>
                  <a:lnTo>
                    <a:pt x="950" y="2392"/>
                  </a:lnTo>
                  <a:lnTo>
                    <a:pt x="905" y="2393"/>
                  </a:lnTo>
                  <a:lnTo>
                    <a:pt x="1274" y="3559"/>
                  </a:lnTo>
                  <a:lnTo>
                    <a:pt x="1733" y="3559"/>
                  </a:lnTo>
                  <a:lnTo>
                    <a:pt x="1983" y="2787"/>
                  </a:lnTo>
                  <a:lnTo>
                    <a:pt x="2030" y="2787"/>
                  </a:lnTo>
                  <a:lnTo>
                    <a:pt x="2079" y="2784"/>
                  </a:lnTo>
                  <a:lnTo>
                    <a:pt x="2127" y="2782"/>
                  </a:lnTo>
                  <a:lnTo>
                    <a:pt x="2177" y="2780"/>
                  </a:lnTo>
                  <a:lnTo>
                    <a:pt x="2226" y="2774"/>
                  </a:lnTo>
                  <a:lnTo>
                    <a:pt x="2276" y="2769"/>
                  </a:lnTo>
                  <a:lnTo>
                    <a:pt x="2326" y="2763"/>
                  </a:lnTo>
                  <a:lnTo>
                    <a:pt x="2377" y="2755"/>
                  </a:lnTo>
                  <a:lnTo>
                    <a:pt x="2425" y="2748"/>
                  </a:lnTo>
                  <a:lnTo>
                    <a:pt x="2475" y="2739"/>
                  </a:lnTo>
                  <a:lnTo>
                    <a:pt x="2525" y="2726"/>
                  </a:lnTo>
                  <a:lnTo>
                    <a:pt x="2573" y="2715"/>
                  </a:lnTo>
                  <a:lnTo>
                    <a:pt x="2621" y="2703"/>
                  </a:lnTo>
                  <a:lnTo>
                    <a:pt x="2666" y="2688"/>
                  </a:lnTo>
                  <a:lnTo>
                    <a:pt x="2713" y="2673"/>
                  </a:lnTo>
                  <a:lnTo>
                    <a:pt x="2757" y="2655"/>
                  </a:lnTo>
                  <a:lnTo>
                    <a:pt x="2826" y="2625"/>
                  </a:lnTo>
                  <a:lnTo>
                    <a:pt x="2891" y="2588"/>
                  </a:lnTo>
                  <a:lnTo>
                    <a:pt x="2954" y="2548"/>
                  </a:lnTo>
                  <a:lnTo>
                    <a:pt x="3013" y="2502"/>
                  </a:lnTo>
                  <a:lnTo>
                    <a:pt x="3070" y="2452"/>
                  </a:lnTo>
                  <a:lnTo>
                    <a:pt x="3121" y="2399"/>
                  </a:lnTo>
                  <a:lnTo>
                    <a:pt x="3172" y="2342"/>
                  </a:lnTo>
                  <a:lnTo>
                    <a:pt x="3216" y="2282"/>
                  </a:lnTo>
                  <a:lnTo>
                    <a:pt x="3259" y="2217"/>
                  </a:lnTo>
                  <a:lnTo>
                    <a:pt x="3298" y="2150"/>
                  </a:lnTo>
                  <a:lnTo>
                    <a:pt x="3332" y="2081"/>
                  </a:lnTo>
                  <a:lnTo>
                    <a:pt x="3364" y="2009"/>
                  </a:lnTo>
                  <a:lnTo>
                    <a:pt x="3392" y="1936"/>
                  </a:lnTo>
                  <a:lnTo>
                    <a:pt x="3416" y="1861"/>
                  </a:lnTo>
                  <a:lnTo>
                    <a:pt x="3434" y="1784"/>
                  </a:lnTo>
                  <a:lnTo>
                    <a:pt x="3451" y="1706"/>
                  </a:lnTo>
                  <a:lnTo>
                    <a:pt x="3465" y="1629"/>
                  </a:lnTo>
                  <a:lnTo>
                    <a:pt x="3473" y="1550"/>
                  </a:lnTo>
                  <a:lnTo>
                    <a:pt x="3476" y="1472"/>
                  </a:lnTo>
                  <a:lnTo>
                    <a:pt x="3476" y="1393"/>
                  </a:lnTo>
                  <a:lnTo>
                    <a:pt x="3473" y="1316"/>
                  </a:lnTo>
                  <a:lnTo>
                    <a:pt x="3465" y="1238"/>
                  </a:lnTo>
                  <a:lnTo>
                    <a:pt x="3451" y="1161"/>
                  </a:lnTo>
                  <a:lnTo>
                    <a:pt x="3434" y="1086"/>
                  </a:lnTo>
                  <a:lnTo>
                    <a:pt x="3414" y="1014"/>
                  </a:lnTo>
                  <a:lnTo>
                    <a:pt x="3388" y="942"/>
                  </a:lnTo>
                  <a:lnTo>
                    <a:pt x="3359" y="872"/>
                  </a:lnTo>
                  <a:lnTo>
                    <a:pt x="3324" y="805"/>
                  </a:lnTo>
                  <a:lnTo>
                    <a:pt x="3285" y="742"/>
                  </a:lnTo>
                  <a:lnTo>
                    <a:pt x="3241" y="682"/>
                  </a:lnTo>
                  <a:lnTo>
                    <a:pt x="3192" y="625"/>
                  </a:lnTo>
                  <a:lnTo>
                    <a:pt x="3140" y="571"/>
                  </a:lnTo>
                  <a:lnTo>
                    <a:pt x="3035" y="480"/>
                  </a:lnTo>
                  <a:lnTo>
                    <a:pt x="2931" y="397"/>
                  </a:lnTo>
                  <a:lnTo>
                    <a:pt x="2825" y="324"/>
                  </a:lnTo>
                  <a:lnTo>
                    <a:pt x="2716" y="257"/>
                  </a:lnTo>
                  <a:lnTo>
                    <a:pt x="2607" y="199"/>
                  </a:lnTo>
                  <a:lnTo>
                    <a:pt x="2498" y="150"/>
                  </a:lnTo>
                  <a:lnTo>
                    <a:pt x="2387" y="107"/>
                  </a:lnTo>
                  <a:lnTo>
                    <a:pt x="2276" y="72"/>
                  </a:lnTo>
                  <a:lnTo>
                    <a:pt x="2165" y="43"/>
                  </a:lnTo>
                  <a:lnTo>
                    <a:pt x="2054" y="23"/>
                  </a:lnTo>
                  <a:lnTo>
                    <a:pt x="1941" y="8"/>
                  </a:lnTo>
                  <a:lnTo>
                    <a:pt x="1831" y="2"/>
                  </a:lnTo>
                  <a:lnTo>
                    <a:pt x="1722" y="0"/>
                  </a:lnTo>
                  <a:lnTo>
                    <a:pt x="1613" y="7"/>
                  </a:lnTo>
                  <a:lnTo>
                    <a:pt x="1502" y="20"/>
                  </a:lnTo>
                  <a:lnTo>
                    <a:pt x="1396" y="38"/>
                  </a:lnTo>
                  <a:lnTo>
                    <a:pt x="1289" y="63"/>
                  </a:lnTo>
                  <a:lnTo>
                    <a:pt x="1184" y="93"/>
                  </a:lnTo>
                  <a:lnTo>
                    <a:pt x="1082" y="130"/>
                  </a:lnTo>
                  <a:lnTo>
                    <a:pt x="980" y="172"/>
                  </a:lnTo>
                  <a:lnTo>
                    <a:pt x="883" y="218"/>
                  </a:lnTo>
                  <a:lnTo>
                    <a:pt x="786" y="271"/>
                  </a:lnTo>
                  <a:lnTo>
                    <a:pt x="692" y="327"/>
                  </a:lnTo>
                  <a:lnTo>
                    <a:pt x="602" y="391"/>
                  </a:lnTo>
                  <a:lnTo>
                    <a:pt x="514" y="456"/>
                  </a:lnTo>
                  <a:lnTo>
                    <a:pt x="429" y="529"/>
                  </a:lnTo>
                  <a:lnTo>
                    <a:pt x="348" y="604"/>
                  </a:lnTo>
                  <a:lnTo>
                    <a:pt x="270" y="684"/>
                  </a:lnTo>
                  <a:lnTo>
                    <a:pt x="196" y="769"/>
                  </a:lnTo>
                  <a:lnTo>
                    <a:pt x="126" y="857"/>
                  </a:lnTo>
                  <a:lnTo>
                    <a:pt x="60" y="949"/>
                  </a:lnTo>
                  <a:lnTo>
                    <a:pt x="0" y="1044"/>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24" name="Freeform 11"/>
            <p:cNvSpPr>
              <a:spLocks/>
            </p:cNvSpPr>
            <p:nvPr/>
          </p:nvSpPr>
          <p:spPr bwMode="auto">
            <a:xfrm>
              <a:off x="386" y="3872"/>
              <a:ext cx="99" cy="129"/>
            </a:xfrm>
            <a:custGeom>
              <a:avLst/>
              <a:gdLst>
                <a:gd name="T0" fmla="*/ 16 w 591"/>
                <a:gd name="T1" fmla="*/ 20 h 773"/>
                <a:gd name="T2" fmla="*/ 17 w 591"/>
                <a:gd name="T3" fmla="*/ 20 h 773"/>
                <a:gd name="T4" fmla="*/ 1 w 591"/>
                <a:gd name="T5" fmla="*/ 0 h 773"/>
                <a:gd name="T6" fmla="*/ 0 w 591"/>
                <a:gd name="T7" fmla="*/ 1 h 773"/>
                <a:gd name="T8" fmla="*/ 16 w 591"/>
                <a:gd name="T9" fmla="*/ 21 h 773"/>
                <a:gd name="T10" fmla="*/ 17 w 591"/>
                <a:gd name="T11" fmla="*/ 21 h 773"/>
                <a:gd name="T12" fmla="*/ 16 w 591"/>
                <a:gd name="T13" fmla="*/ 21 h 773"/>
                <a:gd name="T14" fmla="*/ 16 w 591"/>
                <a:gd name="T15" fmla="*/ 22 h 773"/>
                <a:gd name="T16" fmla="*/ 17 w 591"/>
                <a:gd name="T17" fmla="*/ 21 h 773"/>
                <a:gd name="T18" fmla="*/ 16 w 591"/>
                <a:gd name="T19" fmla="*/ 20 h 773"/>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591" h="773">
                  <a:moveTo>
                    <a:pt x="562" y="732"/>
                  </a:moveTo>
                  <a:lnTo>
                    <a:pt x="591" y="732"/>
                  </a:lnTo>
                  <a:lnTo>
                    <a:pt x="29" y="0"/>
                  </a:lnTo>
                  <a:lnTo>
                    <a:pt x="0" y="20"/>
                  </a:lnTo>
                  <a:lnTo>
                    <a:pt x="562" y="754"/>
                  </a:lnTo>
                  <a:lnTo>
                    <a:pt x="591" y="754"/>
                  </a:lnTo>
                  <a:lnTo>
                    <a:pt x="562" y="754"/>
                  </a:lnTo>
                  <a:lnTo>
                    <a:pt x="576" y="773"/>
                  </a:lnTo>
                  <a:lnTo>
                    <a:pt x="591" y="754"/>
                  </a:lnTo>
                  <a:lnTo>
                    <a:pt x="562" y="732"/>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25" name="Freeform 12"/>
            <p:cNvSpPr>
              <a:spLocks/>
            </p:cNvSpPr>
            <p:nvPr/>
          </p:nvSpPr>
          <p:spPr bwMode="auto">
            <a:xfrm>
              <a:off x="480" y="3897"/>
              <a:ext cx="113" cy="100"/>
            </a:xfrm>
            <a:custGeom>
              <a:avLst/>
              <a:gdLst>
                <a:gd name="T0" fmla="*/ 18 w 679"/>
                <a:gd name="T1" fmla="*/ 0 h 605"/>
                <a:gd name="T2" fmla="*/ 17 w 679"/>
                <a:gd name="T3" fmla="*/ 1 h 605"/>
                <a:gd name="T4" fmla="*/ 16 w 679"/>
                <a:gd name="T5" fmla="*/ 1 h 605"/>
                <a:gd name="T6" fmla="*/ 14 w 679"/>
                <a:gd name="T7" fmla="*/ 2 h 605"/>
                <a:gd name="T8" fmla="*/ 13 w 679"/>
                <a:gd name="T9" fmla="*/ 3 h 605"/>
                <a:gd name="T10" fmla="*/ 12 w 679"/>
                <a:gd name="T11" fmla="*/ 4 h 605"/>
                <a:gd name="T12" fmla="*/ 11 w 679"/>
                <a:gd name="T13" fmla="*/ 5 h 605"/>
                <a:gd name="T14" fmla="*/ 9 w 679"/>
                <a:gd name="T15" fmla="*/ 5 h 605"/>
                <a:gd name="T16" fmla="*/ 8 w 679"/>
                <a:gd name="T17" fmla="*/ 6 h 605"/>
                <a:gd name="T18" fmla="*/ 7 w 679"/>
                <a:gd name="T19" fmla="*/ 7 h 605"/>
                <a:gd name="T20" fmla="*/ 6 w 679"/>
                <a:gd name="T21" fmla="*/ 9 h 605"/>
                <a:gd name="T22" fmla="*/ 5 w 679"/>
                <a:gd name="T23" fmla="*/ 10 h 605"/>
                <a:gd name="T24" fmla="*/ 4 w 679"/>
                <a:gd name="T25" fmla="*/ 11 h 605"/>
                <a:gd name="T26" fmla="*/ 3 w 679"/>
                <a:gd name="T27" fmla="*/ 12 h 605"/>
                <a:gd name="T28" fmla="*/ 2 w 679"/>
                <a:gd name="T29" fmla="*/ 13 h 605"/>
                <a:gd name="T30" fmla="*/ 1 w 679"/>
                <a:gd name="T31" fmla="*/ 15 h 605"/>
                <a:gd name="T32" fmla="*/ 0 w 679"/>
                <a:gd name="T33" fmla="*/ 16 h 605"/>
                <a:gd name="T34" fmla="*/ 1 w 679"/>
                <a:gd name="T35" fmla="*/ 17 h 605"/>
                <a:gd name="T36" fmla="*/ 2 w 679"/>
                <a:gd name="T37" fmla="*/ 15 h 605"/>
                <a:gd name="T38" fmla="*/ 3 w 679"/>
                <a:gd name="T39" fmla="*/ 14 h 605"/>
                <a:gd name="T40" fmla="*/ 4 w 679"/>
                <a:gd name="T41" fmla="*/ 13 h 605"/>
                <a:gd name="T42" fmla="*/ 5 w 679"/>
                <a:gd name="T43" fmla="*/ 11 h 605"/>
                <a:gd name="T44" fmla="*/ 6 w 679"/>
                <a:gd name="T45" fmla="*/ 10 h 605"/>
                <a:gd name="T46" fmla="*/ 7 w 679"/>
                <a:gd name="T47" fmla="*/ 9 h 605"/>
                <a:gd name="T48" fmla="*/ 8 w 679"/>
                <a:gd name="T49" fmla="*/ 8 h 605"/>
                <a:gd name="T50" fmla="*/ 9 w 679"/>
                <a:gd name="T51" fmla="*/ 7 h 605"/>
                <a:gd name="T52" fmla="*/ 10 w 679"/>
                <a:gd name="T53" fmla="*/ 6 h 605"/>
                <a:gd name="T54" fmla="*/ 11 w 679"/>
                <a:gd name="T55" fmla="*/ 5 h 605"/>
                <a:gd name="T56" fmla="*/ 12 w 679"/>
                <a:gd name="T57" fmla="*/ 4 h 605"/>
                <a:gd name="T58" fmla="*/ 14 w 679"/>
                <a:gd name="T59" fmla="*/ 4 h 605"/>
                <a:gd name="T60" fmla="*/ 15 w 679"/>
                <a:gd name="T61" fmla="*/ 3 h 605"/>
                <a:gd name="T62" fmla="*/ 16 w 679"/>
                <a:gd name="T63" fmla="*/ 2 h 605"/>
                <a:gd name="T64" fmla="*/ 17 w 679"/>
                <a:gd name="T65" fmla="*/ 1 h 605"/>
                <a:gd name="T66" fmla="*/ 19 w 679"/>
                <a:gd name="T67" fmla="*/ 1 h 605"/>
                <a:gd name="T68" fmla="*/ 18 w 679"/>
                <a:gd name="T69" fmla="*/ 0 h 605"/>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679" h="605">
                  <a:moveTo>
                    <a:pt x="665" y="0"/>
                  </a:moveTo>
                  <a:lnTo>
                    <a:pt x="614" y="26"/>
                  </a:lnTo>
                  <a:lnTo>
                    <a:pt x="566" y="52"/>
                  </a:lnTo>
                  <a:lnTo>
                    <a:pt x="517" y="79"/>
                  </a:lnTo>
                  <a:lnTo>
                    <a:pt x="472" y="108"/>
                  </a:lnTo>
                  <a:lnTo>
                    <a:pt x="427" y="138"/>
                  </a:lnTo>
                  <a:lnTo>
                    <a:pt x="385" y="170"/>
                  </a:lnTo>
                  <a:lnTo>
                    <a:pt x="344" y="202"/>
                  </a:lnTo>
                  <a:lnTo>
                    <a:pt x="302" y="237"/>
                  </a:lnTo>
                  <a:lnTo>
                    <a:pt x="264" y="273"/>
                  </a:lnTo>
                  <a:lnTo>
                    <a:pt x="226" y="312"/>
                  </a:lnTo>
                  <a:lnTo>
                    <a:pt x="186" y="352"/>
                  </a:lnTo>
                  <a:lnTo>
                    <a:pt x="149" y="394"/>
                  </a:lnTo>
                  <a:lnTo>
                    <a:pt x="112" y="439"/>
                  </a:lnTo>
                  <a:lnTo>
                    <a:pt x="74" y="484"/>
                  </a:lnTo>
                  <a:lnTo>
                    <a:pt x="36" y="533"/>
                  </a:lnTo>
                  <a:lnTo>
                    <a:pt x="0" y="583"/>
                  </a:lnTo>
                  <a:lnTo>
                    <a:pt x="29" y="605"/>
                  </a:lnTo>
                  <a:lnTo>
                    <a:pt x="65" y="554"/>
                  </a:lnTo>
                  <a:lnTo>
                    <a:pt x="103" y="505"/>
                  </a:lnTo>
                  <a:lnTo>
                    <a:pt x="139" y="460"/>
                  </a:lnTo>
                  <a:lnTo>
                    <a:pt x="176" y="417"/>
                  </a:lnTo>
                  <a:lnTo>
                    <a:pt x="213" y="375"/>
                  </a:lnTo>
                  <a:lnTo>
                    <a:pt x="249" y="336"/>
                  </a:lnTo>
                  <a:lnTo>
                    <a:pt x="287" y="300"/>
                  </a:lnTo>
                  <a:lnTo>
                    <a:pt x="325" y="264"/>
                  </a:lnTo>
                  <a:lnTo>
                    <a:pt x="365" y="229"/>
                  </a:lnTo>
                  <a:lnTo>
                    <a:pt x="405" y="199"/>
                  </a:lnTo>
                  <a:lnTo>
                    <a:pt x="448" y="166"/>
                  </a:lnTo>
                  <a:lnTo>
                    <a:pt x="490" y="138"/>
                  </a:lnTo>
                  <a:lnTo>
                    <a:pt x="535" y="108"/>
                  </a:lnTo>
                  <a:lnTo>
                    <a:pt x="582" y="84"/>
                  </a:lnTo>
                  <a:lnTo>
                    <a:pt x="631" y="57"/>
                  </a:lnTo>
                  <a:lnTo>
                    <a:pt x="679" y="33"/>
                  </a:lnTo>
                  <a:lnTo>
                    <a:pt x="665"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26" name="Freeform 13"/>
            <p:cNvSpPr>
              <a:spLocks/>
            </p:cNvSpPr>
            <p:nvPr/>
          </p:nvSpPr>
          <p:spPr bwMode="auto">
            <a:xfrm>
              <a:off x="591" y="3878"/>
              <a:ext cx="175" cy="81"/>
            </a:xfrm>
            <a:custGeom>
              <a:avLst/>
              <a:gdLst>
                <a:gd name="T0" fmla="*/ 29 w 1051"/>
                <a:gd name="T1" fmla="*/ 12 h 482"/>
                <a:gd name="T2" fmla="*/ 29 w 1051"/>
                <a:gd name="T3" fmla="*/ 10 h 482"/>
                <a:gd name="T4" fmla="*/ 28 w 1051"/>
                <a:gd name="T5" fmla="*/ 8 h 482"/>
                <a:gd name="T6" fmla="*/ 27 w 1051"/>
                <a:gd name="T7" fmla="*/ 6 h 482"/>
                <a:gd name="T8" fmla="*/ 25 w 1051"/>
                <a:gd name="T9" fmla="*/ 5 h 482"/>
                <a:gd name="T10" fmla="*/ 24 w 1051"/>
                <a:gd name="T11" fmla="*/ 3 h 482"/>
                <a:gd name="T12" fmla="*/ 22 w 1051"/>
                <a:gd name="T13" fmla="*/ 2 h 482"/>
                <a:gd name="T14" fmla="*/ 20 w 1051"/>
                <a:gd name="T15" fmla="*/ 1 h 482"/>
                <a:gd name="T16" fmla="*/ 18 w 1051"/>
                <a:gd name="T17" fmla="*/ 1 h 482"/>
                <a:gd name="T18" fmla="*/ 16 w 1051"/>
                <a:gd name="T19" fmla="*/ 0 h 482"/>
                <a:gd name="T20" fmla="*/ 14 w 1051"/>
                <a:gd name="T21" fmla="*/ 0 h 482"/>
                <a:gd name="T22" fmla="*/ 11 w 1051"/>
                <a:gd name="T23" fmla="*/ 0 h 482"/>
                <a:gd name="T24" fmla="*/ 9 w 1051"/>
                <a:gd name="T25" fmla="*/ 0 h 482"/>
                <a:gd name="T26" fmla="*/ 6 w 1051"/>
                <a:gd name="T27" fmla="*/ 1 h 482"/>
                <a:gd name="T28" fmla="*/ 4 w 1051"/>
                <a:gd name="T29" fmla="*/ 2 h 482"/>
                <a:gd name="T30" fmla="*/ 1 w 1051"/>
                <a:gd name="T31" fmla="*/ 3 h 482"/>
                <a:gd name="T32" fmla="*/ 0 w 1051"/>
                <a:gd name="T33" fmla="*/ 4 h 482"/>
                <a:gd name="T34" fmla="*/ 3 w 1051"/>
                <a:gd name="T35" fmla="*/ 3 h 482"/>
                <a:gd name="T36" fmla="*/ 5 w 1051"/>
                <a:gd name="T37" fmla="*/ 2 h 482"/>
                <a:gd name="T38" fmla="*/ 8 w 1051"/>
                <a:gd name="T39" fmla="*/ 2 h 482"/>
                <a:gd name="T40" fmla="*/ 10 w 1051"/>
                <a:gd name="T41" fmla="*/ 1 h 482"/>
                <a:gd name="T42" fmla="*/ 13 w 1051"/>
                <a:gd name="T43" fmla="*/ 1 h 482"/>
                <a:gd name="T44" fmla="*/ 15 w 1051"/>
                <a:gd name="T45" fmla="*/ 1 h 482"/>
                <a:gd name="T46" fmla="*/ 17 w 1051"/>
                <a:gd name="T47" fmla="*/ 1 h 482"/>
                <a:gd name="T48" fmla="*/ 19 w 1051"/>
                <a:gd name="T49" fmla="*/ 2 h 482"/>
                <a:gd name="T50" fmla="*/ 21 w 1051"/>
                <a:gd name="T51" fmla="*/ 3 h 482"/>
                <a:gd name="T52" fmla="*/ 23 w 1051"/>
                <a:gd name="T53" fmla="*/ 4 h 482"/>
                <a:gd name="T54" fmla="*/ 24 w 1051"/>
                <a:gd name="T55" fmla="*/ 5 h 482"/>
                <a:gd name="T56" fmla="*/ 25 w 1051"/>
                <a:gd name="T57" fmla="*/ 6 h 482"/>
                <a:gd name="T58" fmla="*/ 26 w 1051"/>
                <a:gd name="T59" fmla="*/ 8 h 482"/>
                <a:gd name="T60" fmla="*/ 27 w 1051"/>
                <a:gd name="T61" fmla="*/ 9 h 482"/>
                <a:gd name="T62" fmla="*/ 28 w 1051"/>
                <a:gd name="T63" fmla="*/ 11 h 482"/>
                <a:gd name="T64" fmla="*/ 28 w 1051"/>
                <a:gd name="T65" fmla="*/ 14 h 482"/>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1051" h="482">
                  <a:moveTo>
                    <a:pt x="1051" y="482"/>
                  </a:moveTo>
                  <a:lnTo>
                    <a:pt x="1046" y="440"/>
                  </a:lnTo>
                  <a:lnTo>
                    <a:pt x="1039" y="399"/>
                  </a:lnTo>
                  <a:lnTo>
                    <a:pt x="1031" y="360"/>
                  </a:lnTo>
                  <a:lnTo>
                    <a:pt x="1018" y="322"/>
                  </a:lnTo>
                  <a:lnTo>
                    <a:pt x="1003" y="288"/>
                  </a:lnTo>
                  <a:lnTo>
                    <a:pt x="986" y="254"/>
                  </a:lnTo>
                  <a:lnTo>
                    <a:pt x="966" y="224"/>
                  </a:lnTo>
                  <a:lnTo>
                    <a:pt x="944" y="194"/>
                  </a:lnTo>
                  <a:lnTo>
                    <a:pt x="919" y="167"/>
                  </a:lnTo>
                  <a:lnTo>
                    <a:pt x="893" y="140"/>
                  </a:lnTo>
                  <a:lnTo>
                    <a:pt x="865" y="117"/>
                  </a:lnTo>
                  <a:lnTo>
                    <a:pt x="834" y="97"/>
                  </a:lnTo>
                  <a:lnTo>
                    <a:pt x="802" y="78"/>
                  </a:lnTo>
                  <a:lnTo>
                    <a:pt x="769" y="61"/>
                  </a:lnTo>
                  <a:lnTo>
                    <a:pt x="734" y="47"/>
                  </a:lnTo>
                  <a:lnTo>
                    <a:pt x="698" y="32"/>
                  </a:lnTo>
                  <a:lnTo>
                    <a:pt x="660" y="22"/>
                  </a:lnTo>
                  <a:lnTo>
                    <a:pt x="620" y="14"/>
                  </a:lnTo>
                  <a:lnTo>
                    <a:pt x="579" y="8"/>
                  </a:lnTo>
                  <a:lnTo>
                    <a:pt x="540" y="5"/>
                  </a:lnTo>
                  <a:lnTo>
                    <a:pt x="496" y="1"/>
                  </a:lnTo>
                  <a:lnTo>
                    <a:pt x="454" y="0"/>
                  </a:lnTo>
                  <a:lnTo>
                    <a:pt x="412" y="2"/>
                  </a:lnTo>
                  <a:lnTo>
                    <a:pt x="367" y="6"/>
                  </a:lnTo>
                  <a:lnTo>
                    <a:pt x="322" y="11"/>
                  </a:lnTo>
                  <a:lnTo>
                    <a:pt x="278" y="20"/>
                  </a:lnTo>
                  <a:lnTo>
                    <a:pt x="231" y="30"/>
                  </a:lnTo>
                  <a:lnTo>
                    <a:pt x="186" y="42"/>
                  </a:lnTo>
                  <a:lnTo>
                    <a:pt x="140" y="57"/>
                  </a:lnTo>
                  <a:lnTo>
                    <a:pt x="93" y="72"/>
                  </a:lnTo>
                  <a:lnTo>
                    <a:pt x="47" y="92"/>
                  </a:lnTo>
                  <a:lnTo>
                    <a:pt x="0" y="111"/>
                  </a:lnTo>
                  <a:lnTo>
                    <a:pt x="14" y="144"/>
                  </a:lnTo>
                  <a:lnTo>
                    <a:pt x="61" y="124"/>
                  </a:lnTo>
                  <a:lnTo>
                    <a:pt x="104" y="107"/>
                  </a:lnTo>
                  <a:lnTo>
                    <a:pt x="150" y="90"/>
                  </a:lnTo>
                  <a:lnTo>
                    <a:pt x="193" y="76"/>
                  </a:lnTo>
                  <a:lnTo>
                    <a:pt x="239" y="65"/>
                  </a:lnTo>
                  <a:lnTo>
                    <a:pt x="282" y="53"/>
                  </a:lnTo>
                  <a:lnTo>
                    <a:pt x="328" y="46"/>
                  </a:lnTo>
                  <a:lnTo>
                    <a:pt x="369" y="40"/>
                  </a:lnTo>
                  <a:lnTo>
                    <a:pt x="412" y="37"/>
                  </a:lnTo>
                  <a:lnTo>
                    <a:pt x="454" y="37"/>
                  </a:lnTo>
                  <a:lnTo>
                    <a:pt x="496" y="36"/>
                  </a:lnTo>
                  <a:lnTo>
                    <a:pt x="537" y="38"/>
                  </a:lnTo>
                  <a:lnTo>
                    <a:pt x="577" y="42"/>
                  </a:lnTo>
                  <a:lnTo>
                    <a:pt x="615" y="49"/>
                  </a:lnTo>
                  <a:lnTo>
                    <a:pt x="653" y="57"/>
                  </a:lnTo>
                  <a:lnTo>
                    <a:pt x="687" y="67"/>
                  </a:lnTo>
                  <a:lnTo>
                    <a:pt x="721" y="79"/>
                  </a:lnTo>
                  <a:lnTo>
                    <a:pt x="755" y="93"/>
                  </a:lnTo>
                  <a:lnTo>
                    <a:pt x="786" y="109"/>
                  </a:lnTo>
                  <a:lnTo>
                    <a:pt x="815" y="126"/>
                  </a:lnTo>
                  <a:lnTo>
                    <a:pt x="843" y="146"/>
                  </a:lnTo>
                  <a:lnTo>
                    <a:pt x="870" y="167"/>
                  </a:lnTo>
                  <a:lnTo>
                    <a:pt x="893" y="190"/>
                  </a:lnTo>
                  <a:lnTo>
                    <a:pt x="917" y="214"/>
                  </a:lnTo>
                  <a:lnTo>
                    <a:pt x="937" y="242"/>
                  </a:lnTo>
                  <a:lnTo>
                    <a:pt x="953" y="270"/>
                  </a:lnTo>
                  <a:lnTo>
                    <a:pt x="971" y="303"/>
                  </a:lnTo>
                  <a:lnTo>
                    <a:pt x="984" y="333"/>
                  </a:lnTo>
                  <a:lnTo>
                    <a:pt x="996" y="368"/>
                  </a:lnTo>
                  <a:lnTo>
                    <a:pt x="1005" y="405"/>
                  </a:lnTo>
                  <a:lnTo>
                    <a:pt x="1012" y="442"/>
                  </a:lnTo>
                  <a:lnTo>
                    <a:pt x="1016" y="482"/>
                  </a:lnTo>
                  <a:lnTo>
                    <a:pt x="1051" y="482"/>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27" name="Freeform 14"/>
            <p:cNvSpPr>
              <a:spLocks/>
            </p:cNvSpPr>
            <p:nvPr/>
          </p:nvSpPr>
          <p:spPr bwMode="auto">
            <a:xfrm>
              <a:off x="535" y="3959"/>
              <a:ext cx="231" cy="142"/>
            </a:xfrm>
            <a:custGeom>
              <a:avLst/>
              <a:gdLst>
                <a:gd name="T0" fmla="*/ 1 w 1383"/>
                <a:gd name="T1" fmla="*/ 24 h 858"/>
                <a:gd name="T2" fmla="*/ 3 w 1383"/>
                <a:gd name="T3" fmla="*/ 23 h 858"/>
                <a:gd name="T4" fmla="*/ 6 w 1383"/>
                <a:gd name="T5" fmla="*/ 23 h 858"/>
                <a:gd name="T6" fmla="*/ 9 w 1383"/>
                <a:gd name="T7" fmla="*/ 23 h 858"/>
                <a:gd name="T8" fmla="*/ 12 w 1383"/>
                <a:gd name="T9" fmla="*/ 22 h 858"/>
                <a:gd name="T10" fmla="*/ 16 w 1383"/>
                <a:gd name="T11" fmla="*/ 21 h 858"/>
                <a:gd name="T12" fmla="*/ 19 w 1383"/>
                <a:gd name="T13" fmla="*/ 20 h 858"/>
                <a:gd name="T14" fmla="*/ 22 w 1383"/>
                <a:gd name="T15" fmla="*/ 18 h 858"/>
                <a:gd name="T16" fmla="*/ 25 w 1383"/>
                <a:gd name="T17" fmla="*/ 17 h 858"/>
                <a:gd name="T18" fmla="*/ 28 w 1383"/>
                <a:gd name="T19" fmla="*/ 15 h 858"/>
                <a:gd name="T20" fmla="*/ 30 w 1383"/>
                <a:gd name="T21" fmla="*/ 13 h 858"/>
                <a:gd name="T22" fmla="*/ 33 w 1383"/>
                <a:gd name="T23" fmla="*/ 11 h 858"/>
                <a:gd name="T24" fmla="*/ 35 w 1383"/>
                <a:gd name="T25" fmla="*/ 9 h 858"/>
                <a:gd name="T26" fmla="*/ 36 w 1383"/>
                <a:gd name="T27" fmla="*/ 7 h 858"/>
                <a:gd name="T28" fmla="*/ 38 w 1383"/>
                <a:gd name="T29" fmla="*/ 5 h 858"/>
                <a:gd name="T30" fmla="*/ 38 w 1383"/>
                <a:gd name="T31" fmla="*/ 2 h 858"/>
                <a:gd name="T32" fmla="*/ 39 w 1383"/>
                <a:gd name="T33" fmla="*/ 0 h 858"/>
                <a:gd name="T34" fmla="*/ 38 w 1383"/>
                <a:gd name="T35" fmla="*/ 1 h 858"/>
                <a:gd name="T36" fmla="*/ 37 w 1383"/>
                <a:gd name="T37" fmla="*/ 3 h 858"/>
                <a:gd name="T38" fmla="*/ 36 w 1383"/>
                <a:gd name="T39" fmla="*/ 6 h 858"/>
                <a:gd name="T40" fmla="*/ 35 w 1383"/>
                <a:gd name="T41" fmla="*/ 8 h 858"/>
                <a:gd name="T42" fmla="*/ 33 w 1383"/>
                <a:gd name="T43" fmla="*/ 10 h 858"/>
                <a:gd name="T44" fmla="*/ 31 w 1383"/>
                <a:gd name="T45" fmla="*/ 12 h 858"/>
                <a:gd name="T46" fmla="*/ 29 w 1383"/>
                <a:gd name="T47" fmla="*/ 13 h 858"/>
                <a:gd name="T48" fmla="*/ 26 w 1383"/>
                <a:gd name="T49" fmla="*/ 15 h 858"/>
                <a:gd name="T50" fmla="*/ 23 w 1383"/>
                <a:gd name="T51" fmla="*/ 17 h 858"/>
                <a:gd name="T52" fmla="*/ 20 w 1383"/>
                <a:gd name="T53" fmla="*/ 18 h 858"/>
                <a:gd name="T54" fmla="*/ 17 w 1383"/>
                <a:gd name="T55" fmla="*/ 19 h 858"/>
                <a:gd name="T56" fmla="*/ 14 w 1383"/>
                <a:gd name="T57" fmla="*/ 20 h 858"/>
                <a:gd name="T58" fmla="*/ 11 w 1383"/>
                <a:gd name="T59" fmla="*/ 21 h 858"/>
                <a:gd name="T60" fmla="*/ 8 w 1383"/>
                <a:gd name="T61" fmla="*/ 22 h 858"/>
                <a:gd name="T62" fmla="*/ 5 w 1383"/>
                <a:gd name="T63" fmla="*/ 22 h 858"/>
                <a:gd name="T64" fmla="*/ 2 w 1383"/>
                <a:gd name="T65" fmla="*/ 23 h 858"/>
                <a:gd name="T66" fmla="*/ 0 w 1383"/>
                <a:gd name="T67" fmla="*/ 23 h 858"/>
                <a:gd name="T68" fmla="*/ 0 w 1383"/>
                <a:gd name="T69" fmla="*/ 23 h 858"/>
                <a:gd name="T70" fmla="*/ 1 w 1383"/>
                <a:gd name="T71" fmla="*/ 23 h 858"/>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1383" h="858">
                  <a:moveTo>
                    <a:pt x="41" y="833"/>
                  </a:moveTo>
                  <a:lnTo>
                    <a:pt x="24" y="858"/>
                  </a:lnTo>
                  <a:lnTo>
                    <a:pt x="69" y="856"/>
                  </a:lnTo>
                  <a:lnTo>
                    <a:pt x="119" y="852"/>
                  </a:lnTo>
                  <a:lnTo>
                    <a:pt x="168" y="847"/>
                  </a:lnTo>
                  <a:lnTo>
                    <a:pt x="221" y="839"/>
                  </a:lnTo>
                  <a:lnTo>
                    <a:pt x="273" y="830"/>
                  </a:lnTo>
                  <a:lnTo>
                    <a:pt x="328" y="820"/>
                  </a:lnTo>
                  <a:lnTo>
                    <a:pt x="385" y="807"/>
                  </a:lnTo>
                  <a:lnTo>
                    <a:pt x="441" y="792"/>
                  </a:lnTo>
                  <a:lnTo>
                    <a:pt x="497" y="774"/>
                  </a:lnTo>
                  <a:lnTo>
                    <a:pt x="554" y="756"/>
                  </a:lnTo>
                  <a:lnTo>
                    <a:pt x="611" y="737"/>
                  </a:lnTo>
                  <a:lnTo>
                    <a:pt x="669" y="715"/>
                  </a:lnTo>
                  <a:lnTo>
                    <a:pt x="726" y="691"/>
                  </a:lnTo>
                  <a:lnTo>
                    <a:pt x="779" y="666"/>
                  </a:lnTo>
                  <a:lnTo>
                    <a:pt x="836" y="640"/>
                  </a:lnTo>
                  <a:lnTo>
                    <a:pt x="889" y="613"/>
                  </a:lnTo>
                  <a:lnTo>
                    <a:pt x="942" y="584"/>
                  </a:lnTo>
                  <a:lnTo>
                    <a:pt x="992" y="552"/>
                  </a:lnTo>
                  <a:lnTo>
                    <a:pt x="1039" y="520"/>
                  </a:lnTo>
                  <a:lnTo>
                    <a:pt x="1087" y="488"/>
                  </a:lnTo>
                  <a:lnTo>
                    <a:pt x="1131" y="452"/>
                  </a:lnTo>
                  <a:lnTo>
                    <a:pt x="1173" y="416"/>
                  </a:lnTo>
                  <a:lnTo>
                    <a:pt x="1210" y="380"/>
                  </a:lnTo>
                  <a:lnTo>
                    <a:pt x="1244" y="343"/>
                  </a:lnTo>
                  <a:lnTo>
                    <a:pt x="1278" y="303"/>
                  </a:lnTo>
                  <a:lnTo>
                    <a:pt x="1306" y="263"/>
                  </a:lnTo>
                  <a:lnTo>
                    <a:pt x="1330" y="220"/>
                  </a:lnTo>
                  <a:lnTo>
                    <a:pt x="1349" y="178"/>
                  </a:lnTo>
                  <a:lnTo>
                    <a:pt x="1366" y="134"/>
                  </a:lnTo>
                  <a:lnTo>
                    <a:pt x="1377" y="90"/>
                  </a:lnTo>
                  <a:lnTo>
                    <a:pt x="1383" y="43"/>
                  </a:lnTo>
                  <a:lnTo>
                    <a:pt x="1383" y="0"/>
                  </a:lnTo>
                  <a:lnTo>
                    <a:pt x="1348" y="0"/>
                  </a:lnTo>
                  <a:lnTo>
                    <a:pt x="1348" y="43"/>
                  </a:lnTo>
                  <a:lnTo>
                    <a:pt x="1342" y="84"/>
                  </a:lnTo>
                  <a:lnTo>
                    <a:pt x="1332" y="123"/>
                  </a:lnTo>
                  <a:lnTo>
                    <a:pt x="1318" y="164"/>
                  </a:lnTo>
                  <a:lnTo>
                    <a:pt x="1299" y="204"/>
                  </a:lnTo>
                  <a:lnTo>
                    <a:pt x="1277" y="243"/>
                  </a:lnTo>
                  <a:lnTo>
                    <a:pt x="1249" y="281"/>
                  </a:lnTo>
                  <a:lnTo>
                    <a:pt x="1219" y="320"/>
                  </a:lnTo>
                  <a:lnTo>
                    <a:pt x="1185" y="356"/>
                  </a:lnTo>
                  <a:lnTo>
                    <a:pt x="1149" y="390"/>
                  </a:lnTo>
                  <a:lnTo>
                    <a:pt x="1110" y="425"/>
                  </a:lnTo>
                  <a:lnTo>
                    <a:pt x="1066" y="459"/>
                  </a:lnTo>
                  <a:lnTo>
                    <a:pt x="1021" y="491"/>
                  </a:lnTo>
                  <a:lnTo>
                    <a:pt x="973" y="523"/>
                  </a:lnTo>
                  <a:lnTo>
                    <a:pt x="923" y="552"/>
                  </a:lnTo>
                  <a:lnTo>
                    <a:pt x="873" y="581"/>
                  </a:lnTo>
                  <a:lnTo>
                    <a:pt x="821" y="608"/>
                  </a:lnTo>
                  <a:lnTo>
                    <a:pt x="766" y="635"/>
                  </a:lnTo>
                  <a:lnTo>
                    <a:pt x="713" y="659"/>
                  </a:lnTo>
                  <a:lnTo>
                    <a:pt x="656" y="682"/>
                  </a:lnTo>
                  <a:lnTo>
                    <a:pt x="600" y="702"/>
                  </a:lnTo>
                  <a:lnTo>
                    <a:pt x="544" y="722"/>
                  </a:lnTo>
                  <a:lnTo>
                    <a:pt x="487" y="741"/>
                  </a:lnTo>
                  <a:lnTo>
                    <a:pt x="433" y="757"/>
                  </a:lnTo>
                  <a:lnTo>
                    <a:pt x="376" y="772"/>
                  </a:lnTo>
                  <a:lnTo>
                    <a:pt x="322" y="786"/>
                  </a:lnTo>
                  <a:lnTo>
                    <a:pt x="269" y="795"/>
                  </a:lnTo>
                  <a:lnTo>
                    <a:pt x="215" y="804"/>
                  </a:lnTo>
                  <a:lnTo>
                    <a:pt x="165" y="813"/>
                  </a:lnTo>
                  <a:lnTo>
                    <a:pt x="117" y="818"/>
                  </a:lnTo>
                  <a:lnTo>
                    <a:pt x="69" y="821"/>
                  </a:lnTo>
                  <a:lnTo>
                    <a:pt x="24" y="821"/>
                  </a:lnTo>
                  <a:lnTo>
                    <a:pt x="7" y="845"/>
                  </a:lnTo>
                  <a:lnTo>
                    <a:pt x="24" y="821"/>
                  </a:lnTo>
                  <a:lnTo>
                    <a:pt x="0" y="821"/>
                  </a:lnTo>
                  <a:lnTo>
                    <a:pt x="7" y="845"/>
                  </a:lnTo>
                  <a:lnTo>
                    <a:pt x="41" y="833"/>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28" name="Freeform 15"/>
            <p:cNvSpPr>
              <a:spLocks/>
            </p:cNvSpPr>
            <p:nvPr/>
          </p:nvSpPr>
          <p:spPr bwMode="auto">
            <a:xfrm>
              <a:off x="536" y="4097"/>
              <a:ext cx="67" cy="199"/>
            </a:xfrm>
            <a:custGeom>
              <a:avLst/>
              <a:gdLst>
                <a:gd name="T0" fmla="*/ 11 w 402"/>
                <a:gd name="T1" fmla="*/ 32 h 1191"/>
                <a:gd name="T2" fmla="*/ 11 w 402"/>
                <a:gd name="T3" fmla="*/ 33 h 1191"/>
                <a:gd name="T4" fmla="*/ 1 w 402"/>
                <a:gd name="T5" fmla="*/ 0 h 1191"/>
                <a:gd name="T6" fmla="*/ 0 w 402"/>
                <a:gd name="T7" fmla="*/ 0 h 1191"/>
                <a:gd name="T8" fmla="*/ 10 w 402"/>
                <a:gd name="T9" fmla="*/ 33 h 1191"/>
                <a:gd name="T10" fmla="*/ 11 w 402"/>
                <a:gd name="T11" fmla="*/ 33 h 1191"/>
                <a:gd name="T12" fmla="*/ 10 w 402"/>
                <a:gd name="T13" fmla="*/ 33 h 1191"/>
                <a:gd name="T14" fmla="*/ 10 w 402"/>
                <a:gd name="T15" fmla="*/ 33 h 1191"/>
                <a:gd name="T16" fmla="*/ 11 w 402"/>
                <a:gd name="T17" fmla="*/ 33 h 1191"/>
                <a:gd name="T18" fmla="*/ 11 w 402"/>
                <a:gd name="T19" fmla="*/ 32 h 1191"/>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402" h="1191">
                  <a:moveTo>
                    <a:pt x="386" y="1154"/>
                  </a:moveTo>
                  <a:lnTo>
                    <a:pt x="402" y="1168"/>
                  </a:lnTo>
                  <a:lnTo>
                    <a:pt x="34" y="0"/>
                  </a:lnTo>
                  <a:lnTo>
                    <a:pt x="0" y="12"/>
                  </a:lnTo>
                  <a:lnTo>
                    <a:pt x="368" y="1177"/>
                  </a:lnTo>
                  <a:lnTo>
                    <a:pt x="386" y="1191"/>
                  </a:lnTo>
                  <a:lnTo>
                    <a:pt x="368" y="1177"/>
                  </a:lnTo>
                  <a:lnTo>
                    <a:pt x="372" y="1190"/>
                  </a:lnTo>
                  <a:lnTo>
                    <a:pt x="386" y="1191"/>
                  </a:lnTo>
                  <a:lnTo>
                    <a:pt x="386" y="1154"/>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29" name="Freeform 16"/>
            <p:cNvSpPr>
              <a:spLocks/>
            </p:cNvSpPr>
            <p:nvPr/>
          </p:nvSpPr>
          <p:spPr bwMode="auto">
            <a:xfrm>
              <a:off x="601" y="4290"/>
              <a:ext cx="79" cy="6"/>
            </a:xfrm>
            <a:custGeom>
              <a:avLst/>
              <a:gdLst>
                <a:gd name="T0" fmla="*/ 12 w 476"/>
                <a:gd name="T1" fmla="*/ 0 h 37"/>
                <a:gd name="T2" fmla="*/ 13 w 476"/>
                <a:gd name="T3" fmla="*/ 0 h 37"/>
                <a:gd name="T4" fmla="*/ 0 w 476"/>
                <a:gd name="T5" fmla="*/ 0 h 37"/>
                <a:gd name="T6" fmla="*/ 0 w 476"/>
                <a:gd name="T7" fmla="*/ 1 h 37"/>
                <a:gd name="T8" fmla="*/ 13 w 476"/>
                <a:gd name="T9" fmla="*/ 1 h 37"/>
                <a:gd name="T10" fmla="*/ 13 w 476"/>
                <a:gd name="T11" fmla="*/ 1 h 37"/>
                <a:gd name="T12" fmla="*/ 13 w 476"/>
                <a:gd name="T13" fmla="*/ 1 h 37"/>
                <a:gd name="T14" fmla="*/ 13 w 476"/>
                <a:gd name="T15" fmla="*/ 1 h 37"/>
                <a:gd name="T16" fmla="*/ 13 w 476"/>
                <a:gd name="T17" fmla="*/ 1 h 37"/>
                <a:gd name="T18" fmla="*/ 12 w 476"/>
                <a:gd name="T19" fmla="*/ 0 h 3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476" h="37">
                  <a:moveTo>
                    <a:pt x="442" y="14"/>
                  </a:moveTo>
                  <a:lnTo>
                    <a:pt x="459" y="0"/>
                  </a:lnTo>
                  <a:lnTo>
                    <a:pt x="0" y="0"/>
                  </a:lnTo>
                  <a:lnTo>
                    <a:pt x="0" y="37"/>
                  </a:lnTo>
                  <a:lnTo>
                    <a:pt x="459" y="37"/>
                  </a:lnTo>
                  <a:lnTo>
                    <a:pt x="476" y="23"/>
                  </a:lnTo>
                  <a:lnTo>
                    <a:pt x="459" y="37"/>
                  </a:lnTo>
                  <a:lnTo>
                    <a:pt x="472" y="37"/>
                  </a:lnTo>
                  <a:lnTo>
                    <a:pt x="476" y="23"/>
                  </a:lnTo>
                  <a:lnTo>
                    <a:pt x="442" y="14"/>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30" name="Freeform 17"/>
            <p:cNvSpPr>
              <a:spLocks/>
            </p:cNvSpPr>
            <p:nvPr/>
          </p:nvSpPr>
          <p:spPr bwMode="auto">
            <a:xfrm>
              <a:off x="674" y="4161"/>
              <a:ext cx="48" cy="132"/>
            </a:xfrm>
            <a:custGeom>
              <a:avLst/>
              <a:gdLst>
                <a:gd name="T0" fmla="*/ 8 w 283"/>
                <a:gd name="T1" fmla="*/ 0 h 797"/>
                <a:gd name="T2" fmla="*/ 7 w 283"/>
                <a:gd name="T3" fmla="*/ 0 h 797"/>
                <a:gd name="T4" fmla="*/ 0 w 283"/>
                <a:gd name="T5" fmla="*/ 22 h 797"/>
                <a:gd name="T6" fmla="*/ 1 w 283"/>
                <a:gd name="T7" fmla="*/ 22 h 797"/>
                <a:gd name="T8" fmla="*/ 8 w 283"/>
                <a:gd name="T9" fmla="*/ 1 h 797"/>
                <a:gd name="T10" fmla="*/ 8 w 283"/>
                <a:gd name="T11" fmla="*/ 1 h 797"/>
                <a:gd name="T12" fmla="*/ 8 w 283"/>
                <a:gd name="T13" fmla="*/ 0 h 797"/>
                <a:gd name="T14" fmla="*/ 7 w 283"/>
                <a:gd name="T15" fmla="*/ 0 h 797"/>
                <a:gd name="T16" fmla="*/ 7 w 283"/>
                <a:gd name="T17" fmla="*/ 0 h 797"/>
                <a:gd name="T18" fmla="*/ 8 w 283"/>
                <a:gd name="T19" fmla="*/ 0 h 79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283" h="797">
                  <a:moveTo>
                    <a:pt x="267" y="0"/>
                  </a:moveTo>
                  <a:lnTo>
                    <a:pt x="249" y="14"/>
                  </a:lnTo>
                  <a:lnTo>
                    <a:pt x="0" y="788"/>
                  </a:lnTo>
                  <a:lnTo>
                    <a:pt x="34" y="797"/>
                  </a:lnTo>
                  <a:lnTo>
                    <a:pt x="283" y="24"/>
                  </a:lnTo>
                  <a:lnTo>
                    <a:pt x="267" y="38"/>
                  </a:lnTo>
                  <a:lnTo>
                    <a:pt x="267" y="0"/>
                  </a:lnTo>
                  <a:lnTo>
                    <a:pt x="253" y="0"/>
                  </a:lnTo>
                  <a:lnTo>
                    <a:pt x="249" y="14"/>
                  </a:lnTo>
                  <a:lnTo>
                    <a:pt x="267"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31" name="Freeform 18"/>
            <p:cNvSpPr>
              <a:spLocks/>
            </p:cNvSpPr>
            <p:nvPr/>
          </p:nvSpPr>
          <p:spPr bwMode="auto">
            <a:xfrm>
              <a:off x="719" y="4139"/>
              <a:ext cx="130" cy="28"/>
            </a:xfrm>
            <a:custGeom>
              <a:avLst/>
              <a:gdLst>
                <a:gd name="T0" fmla="*/ 21 w 781"/>
                <a:gd name="T1" fmla="*/ 0 h 166"/>
                <a:gd name="T2" fmla="*/ 20 w 781"/>
                <a:gd name="T3" fmla="*/ 1 h 166"/>
                <a:gd name="T4" fmla="*/ 19 w 781"/>
                <a:gd name="T5" fmla="*/ 1 h 166"/>
                <a:gd name="T6" fmla="*/ 17 w 781"/>
                <a:gd name="T7" fmla="*/ 1 h 166"/>
                <a:gd name="T8" fmla="*/ 16 w 781"/>
                <a:gd name="T9" fmla="*/ 2 h 166"/>
                <a:gd name="T10" fmla="*/ 15 w 781"/>
                <a:gd name="T11" fmla="*/ 2 h 166"/>
                <a:gd name="T12" fmla="*/ 13 w 781"/>
                <a:gd name="T13" fmla="*/ 2 h 166"/>
                <a:gd name="T14" fmla="*/ 12 w 781"/>
                <a:gd name="T15" fmla="*/ 3 h 166"/>
                <a:gd name="T16" fmla="*/ 11 w 781"/>
                <a:gd name="T17" fmla="*/ 3 h 166"/>
                <a:gd name="T18" fmla="*/ 9 w 781"/>
                <a:gd name="T19" fmla="*/ 3 h 166"/>
                <a:gd name="T20" fmla="*/ 8 w 781"/>
                <a:gd name="T21" fmla="*/ 3 h 166"/>
                <a:gd name="T22" fmla="*/ 7 w 781"/>
                <a:gd name="T23" fmla="*/ 3 h 166"/>
                <a:gd name="T24" fmla="*/ 5 w 781"/>
                <a:gd name="T25" fmla="*/ 4 h 166"/>
                <a:gd name="T26" fmla="*/ 4 w 781"/>
                <a:gd name="T27" fmla="*/ 4 h 166"/>
                <a:gd name="T28" fmla="*/ 3 w 781"/>
                <a:gd name="T29" fmla="*/ 4 h 166"/>
                <a:gd name="T30" fmla="*/ 0 w 781"/>
                <a:gd name="T31" fmla="*/ 4 h 166"/>
                <a:gd name="T32" fmla="*/ 0 w 781"/>
                <a:gd name="T33" fmla="*/ 5 h 166"/>
                <a:gd name="T34" fmla="*/ 1 w 781"/>
                <a:gd name="T35" fmla="*/ 5 h 166"/>
                <a:gd name="T36" fmla="*/ 3 w 781"/>
                <a:gd name="T37" fmla="*/ 5 h 166"/>
                <a:gd name="T38" fmla="*/ 4 w 781"/>
                <a:gd name="T39" fmla="*/ 5 h 166"/>
                <a:gd name="T40" fmla="*/ 5 w 781"/>
                <a:gd name="T41" fmla="*/ 5 h 166"/>
                <a:gd name="T42" fmla="*/ 7 w 781"/>
                <a:gd name="T43" fmla="*/ 4 h 166"/>
                <a:gd name="T44" fmla="*/ 8 w 781"/>
                <a:gd name="T45" fmla="*/ 4 h 166"/>
                <a:gd name="T46" fmla="*/ 9 w 781"/>
                <a:gd name="T47" fmla="*/ 4 h 166"/>
                <a:gd name="T48" fmla="*/ 11 w 781"/>
                <a:gd name="T49" fmla="*/ 4 h 166"/>
                <a:gd name="T50" fmla="*/ 12 w 781"/>
                <a:gd name="T51" fmla="*/ 4 h 166"/>
                <a:gd name="T52" fmla="*/ 14 w 781"/>
                <a:gd name="T53" fmla="*/ 3 h 166"/>
                <a:gd name="T54" fmla="*/ 15 w 781"/>
                <a:gd name="T55" fmla="*/ 3 h 166"/>
                <a:gd name="T56" fmla="*/ 16 w 781"/>
                <a:gd name="T57" fmla="*/ 3 h 166"/>
                <a:gd name="T58" fmla="*/ 18 w 781"/>
                <a:gd name="T59" fmla="*/ 2 h 166"/>
                <a:gd name="T60" fmla="*/ 19 w 781"/>
                <a:gd name="T61" fmla="*/ 2 h 166"/>
                <a:gd name="T62" fmla="*/ 20 w 781"/>
                <a:gd name="T63" fmla="*/ 1 h 166"/>
                <a:gd name="T64" fmla="*/ 22 w 781"/>
                <a:gd name="T65" fmla="*/ 1 h 166"/>
                <a:gd name="T66" fmla="*/ 21 w 781"/>
                <a:gd name="T67" fmla="*/ 0 h 16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781" h="166">
                  <a:moveTo>
                    <a:pt x="768" y="0"/>
                  </a:moveTo>
                  <a:lnTo>
                    <a:pt x="725" y="16"/>
                  </a:lnTo>
                  <a:lnTo>
                    <a:pt x="679" y="33"/>
                  </a:lnTo>
                  <a:lnTo>
                    <a:pt x="633" y="47"/>
                  </a:lnTo>
                  <a:lnTo>
                    <a:pt x="586" y="58"/>
                  </a:lnTo>
                  <a:lnTo>
                    <a:pt x="537" y="71"/>
                  </a:lnTo>
                  <a:lnTo>
                    <a:pt x="489" y="83"/>
                  </a:lnTo>
                  <a:lnTo>
                    <a:pt x="440" y="92"/>
                  </a:lnTo>
                  <a:lnTo>
                    <a:pt x="391" y="100"/>
                  </a:lnTo>
                  <a:lnTo>
                    <a:pt x="342" y="107"/>
                  </a:lnTo>
                  <a:lnTo>
                    <a:pt x="292" y="113"/>
                  </a:lnTo>
                  <a:lnTo>
                    <a:pt x="242" y="119"/>
                  </a:lnTo>
                  <a:lnTo>
                    <a:pt x="191" y="123"/>
                  </a:lnTo>
                  <a:lnTo>
                    <a:pt x="144" y="126"/>
                  </a:lnTo>
                  <a:lnTo>
                    <a:pt x="96" y="128"/>
                  </a:lnTo>
                  <a:lnTo>
                    <a:pt x="0" y="128"/>
                  </a:lnTo>
                  <a:lnTo>
                    <a:pt x="0" y="166"/>
                  </a:lnTo>
                  <a:lnTo>
                    <a:pt x="47" y="166"/>
                  </a:lnTo>
                  <a:lnTo>
                    <a:pt x="96" y="163"/>
                  </a:lnTo>
                  <a:lnTo>
                    <a:pt x="144" y="160"/>
                  </a:lnTo>
                  <a:lnTo>
                    <a:pt x="195" y="158"/>
                  </a:lnTo>
                  <a:lnTo>
                    <a:pt x="245" y="152"/>
                  </a:lnTo>
                  <a:lnTo>
                    <a:pt x="295" y="148"/>
                  </a:lnTo>
                  <a:lnTo>
                    <a:pt x="344" y="142"/>
                  </a:lnTo>
                  <a:lnTo>
                    <a:pt x="395" y="134"/>
                  </a:lnTo>
                  <a:lnTo>
                    <a:pt x="444" y="126"/>
                  </a:lnTo>
                  <a:lnTo>
                    <a:pt x="495" y="116"/>
                  </a:lnTo>
                  <a:lnTo>
                    <a:pt x="545" y="105"/>
                  </a:lnTo>
                  <a:lnTo>
                    <a:pt x="594" y="93"/>
                  </a:lnTo>
                  <a:lnTo>
                    <a:pt x="641" y="81"/>
                  </a:lnTo>
                  <a:lnTo>
                    <a:pt x="689" y="66"/>
                  </a:lnTo>
                  <a:lnTo>
                    <a:pt x="734" y="50"/>
                  </a:lnTo>
                  <a:lnTo>
                    <a:pt x="781" y="33"/>
                  </a:lnTo>
                  <a:lnTo>
                    <a:pt x="768"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32" name="Freeform 19"/>
            <p:cNvSpPr>
              <a:spLocks/>
            </p:cNvSpPr>
            <p:nvPr/>
          </p:nvSpPr>
          <p:spPr bwMode="auto">
            <a:xfrm>
              <a:off x="847" y="3792"/>
              <a:ext cx="123" cy="353"/>
            </a:xfrm>
            <a:custGeom>
              <a:avLst/>
              <a:gdLst>
                <a:gd name="T0" fmla="*/ 12 w 742"/>
                <a:gd name="T1" fmla="*/ 2 h 2114"/>
                <a:gd name="T2" fmla="*/ 14 w 742"/>
                <a:gd name="T3" fmla="*/ 5 h 2114"/>
                <a:gd name="T4" fmla="*/ 16 w 742"/>
                <a:gd name="T5" fmla="*/ 9 h 2114"/>
                <a:gd name="T6" fmla="*/ 18 w 742"/>
                <a:gd name="T7" fmla="*/ 13 h 2114"/>
                <a:gd name="T8" fmla="*/ 19 w 742"/>
                <a:gd name="T9" fmla="*/ 17 h 2114"/>
                <a:gd name="T10" fmla="*/ 19 w 742"/>
                <a:gd name="T11" fmla="*/ 21 h 2114"/>
                <a:gd name="T12" fmla="*/ 19 w 742"/>
                <a:gd name="T13" fmla="*/ 26 h 2114"/>
                <a:gd name="T14" fmla="*/ 19 w 742"/>
                <a:gd name="T15" fmla="*/ 30 h 2114"/>
                <a:gd name="T16" fmla="*/ 18 w 742"/>
                <a:gd name="T17" fmla="*/ 34 h 2114"/>
                <a:gd name="T18" fmla="*/ 17 w 742"/>
                <a:gd name="T19" fmla="*/ 38 h 2114"/>
                <a:gd name="T20" fmla="*/ 16 w 742"/>
                <a:gd name="T21" fmla="*/ 42 h 2114"/>
                <a:gd name="T22" fmla="*/ 14 w 742"/>
                <a:gd name="T23" fmla="*/ 46 h 2114"/>
                <a:gd name="T24" fmla="*/ 11 w 742"/>
                <a:gd name="T25" fmla="*/ 49 h 2114"/>
                <a:gd name="T26" fmla="*/ 8 w 742"/>
                <a:gd name="T27" fmla="*/ 52 h 2114"/>
                <a:gd name="T28" fmla="*/ 5 w 742"/>
                <a:gd name="T29" fmla="*/ 55 h 2114"/>
                <a:gd name="T30" fmla="*/ 2 w 742"/>
                <a:gd name="T31" fmla="*/ 57 h 2114"/>
                <a:gd name="T32" fmla="*/ 0 w 742"/>
                <a:gd name="T33" fmla="*/ 59 h 2114"/>
                <a:gd name="T34" fmla="*/ 4 w 742"/>
                <a:gd name="T35" fmla="*/ 57 h 2114"/>
                <a:gd name="T36" fmla="*/ 7 w 742"/>
                <a:gd name="T37" fmla="*/ 55 h 2114"/>
                <a:gd name="T38" fmla="*/ 11 w 742"/>
                <a:gd name="T39" fmla="*/ 52 h 2114"/>
                <a:gd name="T40" fmla="*/ 13 w 742"/>
                <a:gd name="T41" fmla="*/ 48 h 2114"/>
                <a:gd name="T42" fmla="*/ 15 w 742"/>
                <a:gd name="T43" fmla="*/ 45 h 2114"/>
                <a:gd name="T44" fmla="*/ 17 w 742"/>
                <a:gd name="T45" fmla="*/ 41 h 2114"/>
                <a:gd name="T46" fmla="*/ 19 w 742"/>
                <a:gd name="T47" fmla="*/ 36 h 2114"/>
                <a:gd name="T48" fmla="*/ 20 w 742"/>
                <a:gd name="T49" fmla="*/ 32 h 2114"/>
                <a:gd name="T50" fmla="*/ 20 w 742"/>
                <a:gd name="T51" fmla="*/ 28 h 2114"/>
                <a:gd name="T52" fmla="*/ 20 w 742"/>
                <a:gd name="T53" fmla="*/ 23 h 2114"/>
                <a:gd name="T54" fmla="*/ 20 w 742"/>
                <a:gd name="T55" fmla="*/ 19 h 2114"/>
                <a:gd name="T56" fmla="*/ 19 w 742"/>
                <a:gd name="T57" fmla="*/ 15 h 2114"/>
                <a:gd name="T58" fmla="*/ 18 w 742"/>
                <a:gd name="T59" fmla="*/ 11 h 2114"/>
                <a:gd name="T60" fmla="*/ 16 w 742"/>
                <a:gd name="T61" fmla="*/ 7 h 2114"/>
                <a:gd name="T62" fmla="*/ 14 w 742"/>
                <a:gd name="T63" fmla="*/ 3 h 2114"/>
                <a:gd name="T64" fmla="*/ 11 w 742"/>
                <a:gd name="T65" fmla="*/ 0 h 2114"/>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742" h="2114">
                  <a:moveTo>
                    <a:pt x="377" y="27"/>
                  </a:moveTo>
                  <a:lnTo>
                    <a:pt x="428" y="79"/>
                  </a:lnTo>
                  <a:lnTo>
                    <a:pt x="477" y="134"/>
                  </a:lnTo>
                  <a:lnTo>
                    <a:pt x="519" y="194"/>
                  </a:lnTo>
                  <a:lnTo>
                    <a:pt x="557" y="255"/>
                  </a:lnTo>
                  <a:lnTo>
                    <a:pt x="592" y="321"/>
                  </a:lnTo>
                  <a:lnTo>
                    <a:pt x="620" y="390"/>
                  </a:lnTo>
                  <a:lnTo>
                    <a:pt x="645" y="461"/>
                  </a:lnTo>
                  <a:lnTo>
                    <a:pt x="667" y="532"/>
                  </a:lnTo>
                  <a:lnTo>
                    <a:pt x="682" y="606"/>
                  </a:lnTo>
                  <a:lnTo>
                    <a:pt x="696" y="681"/>
                  </a:lnTo>
                  <a:lnTo>
                    <a:pt x="704" y="759"/>
                  </a:lnTo>
                  <a:lnTo>
                    <a:pt x="708" y="835"/>
                  </a:lnTo>
                  <a:lnTo>
                    <a:pt x="708" y="914"/>
                  </a:lnTo>
                  <a:lnTo>
                    <a:pt x="704" y="991"/>
                  </a:lnTo>
                  <a:lnTo>
                    <a:pt x="696" y="1070"/>
                  </a:lnTo>
                  <a:lnTo>
                    <a:pt x="682" y="1146"/>
                  </a:lnTo>
                  <a:lnTo>
                    <a:pt x="667" y="1223"/>
                  </a:lnTo>
                  <a:lnTo>
                    <a:pt x="648" y="1299"/>
                  </a:lnTo>
                  <a:lnTo>
                    <a:pt x="623" y="1372"/>
                  </a:lnTo>
                  <a:lnTo>
                    <a:pt x="596" y="1445"/>
                  </a:lnTo>
                  <a:lnTo>
                    <a:pt x="565" y="1516"/>
                  </a:lnTo>
                  <a:lnTo>
                    <a:pt x="531" y="1584"/>
                  </a:lnTo>
                  <a:lnTo>
                    <a:pt x="493" y="1650"/>
                  </a:lnTo>
                  <a:lnTo>
                    <a:pt x="451" y="1713"/>
                  </a:lnTo>
                  <a:lnTo>
                    <a:pt x="407" y="1774"/>
                  </a:lnTo>
                  <a:lnTo>
                    <a:pt x="357" y="1828"/>
                  </a:lnTo>
                  <a:lnTo>
                    <a:pt x="308" y="1882"/>
                  </a:lnTo>
                  <a:lnTo>
                    <a:pt x="252" y="1932"/>
                  </a:lnTo>
                  <a:lnTo>
                    <a:pt x="193" y="1976"/>
                  </a:lnTo>
                  <a:lnTo>
                    <a:pt x="132" y="2016"/>
                  </a:lnTo>
                  <a:lnTo>
                    <a:pt x="67" y="2051"/>
                  </a:lnTo>
                  <a:lnTo>
                    <a:pt x="0" y="2081"/>
                  </a:lnTo>
                  <a:lnTo>
                    <a:pt x="13" y="2114"/>
                  </a:lnTo>
                  <a:lnTo>
                    <a:pt x="84" y="2082"/>
                  </a:lnTo>
                  <a:lnTo>
                    <a:pt x="150" y="2044"/>
                  </a:lnTo>
                  <a:lnTo>
                    <a:pt x="214" y="2004"/>
                  </a:lnTo>
                  <a:lnTo>
                    <a:pt x="273" y="1957"/>
                  </a:lnTo>
                  <a:lnTo>
                    <a:pt x="331" y="1908"/>
                  </a:lnTo>
                  <a:lnTo>
                    <a:pt x="384" y="1853"/>
                  </a:lnTo>
                  <a:lnTo>
                    <a:pt x="434" y="1795"/>
                  </a:lnTo>
                  <a:lnTo>
                    <a:pt x="479" y="1733"/>
                  </a:lnTo>
                  <a:lnTo>
                    <a:pt x="522" y="1668"/>
                  </a:lnTo>
                  <a:lnTo>
                    <a:pt x="563" y="1600"/>
                  </a:lnTo>
                  <a:lnTo>
                    <a:pt x="596" y="1530"/>
                  </a:lnTo>
                  <a:lnTo>
                    <a:pt x="629" y="1458"/>
                  </a:lnTo>
                  <a:lnTo>
                    <a:pt x="658" y="1383"/>
                  </a:lnTo>
                  <a:lnTo>
                    <a:pt x="681" y="1307"/>
                  </a:lnTo>
                  <a:lnTo>
                    <a:pt x="701" y="1231"/>
                  </a:lnTo>
                  <a:lnTo>
                    <a:pt x="717" y="1151"/>
                  </a:lnTo>
                  <a:lnTo>
                    <a:pt x="730" y="1072"/>
                  </a:lnTo>
                  <a:lnTo>
                    <a:pt x="738" y="993"/>
                  </a:lnTo>
                  <a:lnTo>
                    <a:pt x="742" y="914"/>
                  </a:lnTo>
                  <a:lnTo>
                    <a:pt x="742" y="835"/>
                  </a:lnTo>
                  <a:lnTo>
                    <a:pt x="738" y="756"/>
                  </a:lnTo>
                  <a:lnTo>
                    <a:pt x="730" y="679"/>
                  </a:lnTo>
                  <a:lnTo>
                    <a:pt x="717" y="601"/>
                  </a:lnTo>
                  <a:lnTo>
                    <a:pt x="701" y="524"/>
                  </a:lnTo>
                  <a:lnTo>
                    <a:pt x="680" y="450"/>
                  </a:lnTo>
                  <a:lnTo>
                    <a:pt x="653" y="377"/>
                  </a:lnTo>
                  <a:lnTo>
                    <a:pt x="623" y="309"/>
                  </a:lnTo>
                  <a:lnTo>
                    <a:pt x="589" y="240"/>
                  </a:lnTo>
                  <a:lnTo>
                    <a:pt x="549" y="175"/>
                  </a:lnTo>
                  <a:lnTo>
                    <a:pt x="504" y="114"/>
                  </a:lnTo>
                  <a:lnTo>
                    <a:pt x="455" y="54"/>
                  </a:lnTo>
                  <a:lnTo>
                    <a:pt x="400" y="0"/>
                  </a:lnTo>
                  <a:lnTo>
                    <a:pt x="377" y="27"/>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33" name="Freeform 20"/>
            <p:cNvSpPr>
              <a:spLocks/>
            </p:cNvSpPr>
            <p:nvPr/>
          </p:nvSpPr>
          <p:spPr bwMode="auto">
            <a:xfrm>
              <a:off x="385" y="3697"/>
              <a:ext cx="529" cy="178"/>
            </a:xfrm>
            <a:custGeom>
              <a:avLst/>
              <a:gdLst>
                <a:gd name="T0" fmla="*/ 1 w 3172"/>
                <a:gd name="T1" fmla="*/ 30 h 1070"/>
                <a:gd name="T2" fmla="*/ 5 w 3172"/>
                <a:gd name="T3" fmla="*/ 24 h 1070"/>
                <a:gd name="T4" fmla="*/ 9 w 3172"/>
                <a:gd name="T5" fmla="*/ 20 h 1070"/>
                <a:gd name="T6" fmla="*/ 13 w 3172"/>
                <a:gd name="T7" fmla="*/ 15 h 1070"/>
                <a:gd name="T8" fmla="*/ 18 w 3172"/>
                <a:gd name="T9" fmla="*/ 12 h 1070"/>
                <a:gd name="T10" fmla="*/ 23 w 3172"/>
                <a:gd name="T11" fmla="*/ 8 h 1070"/>
                <a:gd name="T12" fmla="*/ 28 w 3172"/>
                <a:gd name="T13" fmla="*/ 6 h 1070"/>
                <a:gd name="T14" fmla="*/ 34 w 3172"/>
                <a:gd name="T15" fmla="*/ 3 h 1070"/>
                <a:gd name="T16" fmla="*/ 40 w 3172"/>
                <a:gd name="T17" fmla="*/ 2 h 1070"/>
                <a:gd name="T18" fmla="*/ 46 w 3172"/>
                <a:gd name="T19" fmla="*/ 1 h 1070"/>
                <a:gd name="T20" fmla="*/ 52 w 3172"/>
                <a:gd name="T21" fmla="*/ 1 h 1070"/>
                <a:gd name="T22" fmla="*/ 58 w 3172"/>
                <a:gd name="T23" fmla="*/ 1 h 1070"/>
                <a:gd name="T24" fmla="*/ 64 w 3172"/>
                <a:gd name="T25" fmla="*/ 3 h 1070"/>
                <a:gd name="T26" fmla="*/ 70 w 3172"/>
                <a:gd name="T27" fmla="*/ 5 h 1070"/>
                <a:gd name="T28" fmla="*/ 76 w 3172"/>
                <a:gd name="T29" fmla="*/ 8 h 1070"/>
                <a:gd name="T30" fmla="*/ 82 w 3172"/>
                <a:gd name="T31" fmla="*/ 12 h 1070"/>
                <a:gd name="T32" fmla="*/ 88 w 3172"/>
                <a:gd name="T33" fmla="*/ 17 h 1070"/>
                <a:gd name="T34" fmla="*/ 85 w 3172"/>
                <a:gd name="T35" fmla="*/ 13 h 1070"/>
                <a:gd name="T36" fmla="*/ 79 w 3172"/>
                <a:gd name="T37" fmla="*/ 9 h 1070"/>
                <a:gd name="T38" fmla="*/ 73 w 3172"/>
                <a:gd name="T39" fmla="*/ 5 h 1070"/>
                <a:gd name="T40" fmla="*/ 67 w 3172"/>
                <a:gd name="T41" fmla="*/ 3 h 1070"/>
                <a:gd name="T42" fmla="*/ 61 w 3172"/>
                <a:gd name="T43" fmla="*/ 1 h 1070"/>
                <a:gd name="T44" fmla="*/ 55 w 3172"/>
                <a:gd name="T45" fmla="*/ 0 h 1070"/>
                <a:gd name="T46" fmla="*/ 49 w 3172"/>
                <a:gd name="T47" fmla="*/ 0 h 1070"/>
                <a:gd name="T48" fmla="*/ 42 w 3172"/>
                <a:gd name="T49" fmla="*/ 0 h 1070"/>
                <a:gd name="T50" fmla="*/ 36 w 3172"/>
                <a:gd name="T51" fmla="*/ 2 h 1070"/>
                <a:gd name="T52" fmla="*/ 31 w 3172"/>
                <a:gd name="T53" fmla="*/ 3 h 1070"/>
                <a:gd name="T54" fmla="*/ 25 w 3172"/>
                <a:gd name="T55" fmla="*/ 6 h 1070"/>
                <a:gd name="T56" fmla="*/ 20 w 3172"/>
                <a:gd name="T57" fmla="*/ 9 h 1070"/>
                <a:gd name="T58" fmla="*/ 15 w 3172"/>
                <a:gd name="T59" fmla="*/ 13 h 1070"/>
                <a:gd name="T60" fmla="*/ 10 w 3172"/>
                <a:gd name="T61" fmla="*/ 17 h 1070"/>
                <a:gd name="T62" fmla="*/ 6 w 3172"/>
                <a:gd name="T63" fmla="*/ 21 h 1070"/>
                <a:gd name="T64" fmla="*/ 2 w 3172"/>
                <a:gd name="T65" fmla="*/ 26 h 1070"/>
                <a:gd name="T66" fmla="*/ 0 w 3172"/>
                <a:gd name="T67" fmla="*/ 30 h 1070"/>
                <a:gd name="T68" fmla="*/ 0 w 3172"/>
                <a:gd name="T69" fmla="*/ 29 h 1070"/>
                <a:gd name="T70" fmla="*/ 1 w 3172"/>
                <a:gd name="T71" fmla="*/ 29 h 1070"/>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3172" h="1070">
                  <a:moveTo>
                    <a:pt x="36" y="1050"/>
                  </a:moveTo>
                  <a:lnTo>
                    <a:pt x="36" y="1069"/>
                  </a:lnTo>
                  <a:lnTo>
                    <a:pt x="96" y="974"/>
                  </a:lnTo>
                  <a:lnTo>
                    <a:pt x="162" y="884"/>
                  </a:lnTo>
                  <a:lnTo>
                    <a:pt x="231" y="796"/>
                  </a:lnTo>
                  <a:lnTo>
                    <a:pt x="304" y="712"/>
                  </a:lnTo>
                  <a:lnTo>
                    <a:pt x="380" y="633"/>
                  </a:lnTo>
                  <a:lnTo>
                    <a:pt x="462" y="558"/>
                  </a:lnTo>
                  <a:lnTo>
                    <a:pt x="545" y="486"/>
                  </a:lnTo>
                  <a:lnTo>
                    <a:pt x="633" y="421"/>
                  </a:lnTo>
                  <a:lnTo>
                    <a:pt x="723" y="358"/>
                  </a:lnTo>
                  <a:lnTo>
                    <a:pt x="815" y="302"/>
                  </a:lnTo>
                  <a:lnTo>
                    <a:pt x="912" y="249"/>
                  </a:lnTo>
                  <a:lnTo>
                    <a:pt x="1008" y="204"/>
                  </a:lnTo>
                  <a:lnTo>
                    <a:pt x="1109" y="163"/>
                  </a:lnTo>
                  <a:lnTo>
                    <a:pt x="1211" y="126"/>
                  </a:lnTo>
                  <a:lnTo>
                    <a:pt x="1313" y="96"/>
                  </a:lnTo>
                  <a:lnTo>
                    <a:pt x="1420" y="72"/>
                  </a:lnTo>
                  <a:lnTo>
                    <a:pt x="1526" y="52"/>
                  </a:lnTo>
                  <a:lnTo>
                    <a:pt x="1635" y="40"/>
                  </a:lnTo>
                  <a:lnTo>
                    <a:pt x="1743" y="33"/>
                  </a:lnTo>
                  <a:lnTo>
                    <a:pt x="1852" y="36"/>
                  </a:lnTo>
                  <a:lnTo>
                    <a:pt x="1961" y="41"/>
                  </a:lnTo>
                  <a:lnTo>
                    <a:pt x="2072" y="56"/>
                  </a:lnTo>
                  <a:lnTo>
                    <a:pt x="2182" y="76"/>
                  </a:lnTo>
                  <a:lnTo>
                    <a:pt x="2294" y="105"/>
                  </a:lnTo>
                  <a:lnTo>
                    <a:pt x="2403" y="139"/>
                  </a:lnTo>
                  <a:lnTo>
                    <a:pt x="2512" y="181"/>
                  </a:lnTo>
                  <a:lnTo>
                    <a:pt x="2620" y="232"/>
                  </a:lnTo>
                  <a:lnTo>
                    <a:pt x="2730" y="290"/>
                  </a:lnTo>
                  <a:lnTo>
                    <a:pt x="2837" y="353"/>
                  </a:lnTo>
                  <a:lnTo>
                    <a:pt x="2943" y="428"/>
                  </a:lnTo>
                  <a:lnTo>
                    <a:pt x="3046" y="509"/>
                  </a:lnTo>
                  <a:lnTo>
                    <a:pt x="3149" y="601"/>
                  </a:lnTo>
                  <a:lnTo>
                    <a:pt x="3172" y="574"/>
                  </a:lnTo>
                  <a:lnTo>
                    <a:pt x="3067" y="483"/>
                  </a:lnTo>
                  <a:lnTo>
                    <a:pt x="2963" y="399"/>
                  </a:lnTo>
                  <a:lnTo>
                    <a:pt x="2856" y="324"/>
                  </a:lnTo>
                  <a:lnTo>
                    <a:pt x="2745" y="257"/>
                  </a:lnTo>
                  <a:lnTo>
                    <a:pt x="2636" y="200"/>
                  </a:lnTo>
                  <a:lnTo>
                    <a:pt x="2525" y="149"/>
                  </a:lnTo>
                  <a:lnTo>
                    <a:pt x="2413" y="105"/>
                  </a:lnTo>
                  <a:lnTo>
                    <a:pt x="2301" y="70"/>
                  </a:lnTo>
                  <a:lnTo>
                    <a:pt x="2187" y="41"/>
                  </a:lnTo>
                  <a:lnTo>
                    <a:pt x="2077" y="22"/>
                  </a:lnTo>
                  <a:lnTo>
                    <a:pt x="1964" y="7"/>
                  </a:lnTo>
                  <a:lnTo>
                    <a:pt x="1852" y="1"/>
                  </a:lnTo>
                  <a:lnTo>
                    <a:pt x="1743" y="0"/>
                  </a:lnTo>
                  <a:lnTo>
                    <a:pt x="1631" y="5"/>
                  </a:lnTo>
                  <a:lnTo>
                    <a:pt x="1521" y="18"/>
                  </a:lnTo>
                  <a:lnTo>
                    <a:pt x="1414" y="38"/>
                  </a:lnTo>
                  <a:lnTo>
                    <a:pt x="1306" y="61"/>
                  </a:lnTo>
                  <a:lnTo>
                    <a:pt x="1201" y="91"/>
                  </a:lnTo>
                  <a:lnTo>
                    <a:pt x="1096" y="128"/>
                  </a:lnTo>
                  <a:lnTo>
                    <a:pt x="995" y="171"/>
                  </a:lnTo>
                  <a:lnTo>
                    <a:pt x="896" y="218"/>
                  </a:lnTo>
                  <a:lnTo>
                    <a:pt x="799" y="271"/>
                  </a:lnTo>
                  <a:lnTo>
                    <a:pt x="705" y="329"/>
                  </a:lnTo>
                  <a:lnTo>
                    <a:pt x="612" y="392"/>
                  </a:lnTo>
                  <a:lnTo>
                    <a:pt x="524" y="459"/>
                  </a:lnTo>
                  <a:lnTo>
                    <a:pt x="438" y="532"/>
                  </a:lnTo>
                  <a:lnTo>
                    <a:pt x="357" y="606"/>
                  </a:lnTo>
                  <a:lnTo>
                    <a:pt x="278" y="689"/>
                  </a:lnTo>
                  <a:lnTo>
                    <a:pt x="204" y="773"/>
                  </a:lnTo>
                  <a:lnTo>
                    <a:pt x="132" y="863"/>
                  </a:lnTo>
                  <a:lnTo>
                    <a:pt x="67" y="956"/>
                  </a:lnTo>
                  <a:lnTo>
                    <a:pt x="7" y="1051"/>
                  </a:lnTo>
                  <a:lnTo>
                    <a:pt x="7" y="1070"/>
                  </a:lnTo>
                  <a:lnTo>
                    <a:pt x="7" y="1051"/>
                  </a:lnTo>
                  <a:lnTo>
                    <a:pt x="0" y="1060"/>
                  </a:lnTo>
                  <a:lnTo>
                    <a:pt x="7" y="1070"/>
                  </a:lnTo>
                  <a:lnTo>
                    <a:pt x="36" y="105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34" name="Freeform 21"/>
            <p:cNvSpPr>
              <a:spLocks/>
            </p:cNvSpPr>
            <p:nvPr/>
          </p:nvSpPr>
          <p:spPr bwMode="auto">
            <a:xfrm>
              <a:off x="528" y="4354"/>
              <a:ext cx="227" cy="131"/>
            </a:xfrm>
            <a:custGeom>
              <a:avLst/>
              <a:gdLst>
                <a:gd name="T0" fmla="*/ 21 w 1361"/>
                <a:gd name="T1" fmla="*/ 0 h 781"/>
                <a:gd name="T2" fmla="*/ 25 w 1361"/>
                <a:gd name="T3" fmla="*/ 1 h 781"/>
                <a:gd name="T4" fmla="*/ 28 w 1361"/>
                <a:gd name="T5" fmla="*/ 1 h 781"/>
                <a:gd name="T6" fmla="*/ 31 w 1361"/>
                <a:gd name="T7" fmla="*/ 3 h 781"/>
                <a:gd name="T8" fmla="*/ 34 w 1361"/>
                <a:gd name="T9" fmla="*/ 4 h 781"/>
                <a:gd name="T10" fmla="*/ 36 w 1361"/>
                <a:gd name="T11" fmla="*/ 6 h 781"/>
                <a:gd name="T12" fmla="*/ 37 w 1361"/>
                <a:gd name="T13" fmla="*/ 8 h 781"/>
                <a:gd name="T14" fmla="*/ 38 w 1361"/>
                <a:gd name="T15" fmla="*/ 10 h 781"/>
                <a:gd name="T16" fmla="*/ 38 w 1361"/>
                <a:gd name="T17" fmla="*/ 12 h 781"/>
                <a:gd name="T18" fmla="*/ 37 w 1361"/>
                <a:gd name="T19" fmla="*/ 14 h 781"/>
                <a:gd name="T20" fmla="*/ 36 w 1361"/>
                <a:gd name="T21" fmla="*/ 16 h 781"/>
                <a:gd name="T22" fmla="*/ 34 w 1361"/>
                <a:gd name="T23" fmla="*/ 18 h 781"/>
                <a:gd name="T24" fmla="*/ 31 w 1361"/>
                <a:gd name="T25" fmla="*/ 19 h 781"/>
                <a:gd name="T26" fmla="*/ 28 w 1361"/>
                <a:gd name="T27" fmla="*/ 21 h 781"/>
                <a:gd name="T28" fmla="*/ 25 w 1361"/>
                <a:gd name="T29" fmla="*/ 21 h 781"/>
                <a:gd name="T30" fmla="*/ 21 w 1361"/>
                <a:gd name="T31" fmla="*/ 22 h 781"/>
                <a:gd name="T32" fmla="*/ 17 w 1361"/>
                <a:gd name="T33" fmla="*/ 22 h 781"/>
                <a:gd name="T34" fmla="*/ 13 w 1361"/>
                <a:gd name="T35" fmla="*/ 21 h 781"/>
                <a:gd name="T36" fmla="*/ 10 w 1361"/>
                <a:gd name="T37" fmla="*/ 21 h 781"/>
                <a:gd name="T38" fmla="*/ 7 w 1361"/>
                <a:gd name="T39" fmla="*/ 19 h 781"/>
                <a:gd name="T40" fmla="*/ 4 w 1361"/>
                <a:gd name="T41" fmla="*/ 18 h 781"/>
                <a:gd name="T42" fmla="*/ 2 w 1361"/>
                <a:gd name="T43" fmla="*/ 16 h 781"/>
                <a:gd name="T44" fmla="*/ 1 w 1361"/>
                <a:gd name="T45" fmla="*/ 14 h 781"/>
                <a:gd name="T46" fmla="*/ 0 w 1361"/>
                <a:gd name="T47" fmla="*/ 12 h 781"/>
                <a:gd name="T48" fmla="*/ 0 w 1361"/>
                <a:gd name="T49" fmla="*/ 10 h 781"/>
                <a:gd name="T50" fmla="*/ 1 w 1361"/>
                <a:gd name="T51" fmla="*/ 8 h 781"/>
                <a:gd name="T52" fmla="*/ 2 w 1361"/>
                <a:gd name="T53" fmla="*/ 6 h 781"/>
                <a:gd name="T54" fmla="*/ 4 w 1361"/>
                <a:gd name="T55" fmla="*/ 4 h 781"/>
                <a:gd name="T56" fmla="*/ 7 w 1361"/>
                <a:gd name="T57" fmla="*/ 3 h 781"/>
                <a:gd name="T58" fmla="*/ 10 w 1361"/>
                <a:gd name="T59" fmla="*/ 1 h 781"/>
                <a:gd name="T60" fmla="*/ 13 w 1361"/>
                <a:gd name="T61" fmla="*/ 1 h 781"/>
                <a:gd name="T62" fmla="*/ 17 w 1361"/>
                <a:gd name="T63" fmla="*/ 0 h 781"/>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1361" h="781">
                  <a:moveTo>
                    <a:pt x="681" y="0"/>
                  </a:moveTo>
                  <a:lnTo>
                    <a:pt x="751" y="4"/>
                  </a:lnTo>
                  <a:lnTo>
                    <a:pt x="818" y="8"/>
                  </a:lnTo>
                  <a:lnTo>
                    <a:pt x="882" y="18"/>
                  </a:lnTo>
                  <a:lnTo>
                    <a:pt x="945" y="30"/>
                  </a:lnTo>
                  <a:lnTo>
                    <a:pt x="1005" y="48"/>
                  </a:lnTo>
                  <a:lnTo>
                    <a:pt x="1061" y="68"/>
                  </a:lnTo>
                  <a:lnTo>
                    <a:pt x="1113" y="91"/>
                  </a:lnTo>
                  <a:lnTo>
                    <a:pt x="1162" y="115"/>
                  </a:lnTo>
                  <a:lnTo>
                    <a:pt x="1206" y="143"/>
                  </a:lnTo>
                  <a:lnTo>
                    <a:pt x="1245" y="173"/>
                  </a:lnTo>
                  <a:lnTo>
                    <a:pt x="1279" y="205"/>
                  </a:lnTo>
                  <a:lnTo>
                    <a:pt x="1307" y="239"/>
                  </a:lnTo>
                  <a:lnTo>
                    <a:pt x="1330" y="274"/>
                  </a:lnTo>
                  <a:lnTo>
                    <a:pt x="1346" y="311"/>
                  </a:lnTo>
                  <a:lnTo>
                    <a:pt x="1357" y="351"/>
                  </a:lnTo>
                  <a:lnTo>
                    <a:pt x="1361" y="390"/>
                  </a:lnTo>
                  <a:lnTo>
                    <a:pt x="1357" y="431"/>
                  </a:lnTo>
                  <a:lnTo>
                    <a:pt x="1346" y="470"/>
                  </a:lnTo>
                  <a:lnTo>
                    <a:pt x="1330" y="506"/>
                  </a:lnTo>
                  <a:lnTo>
                    <a:pt x="1307" y="543"/>
                  </a:lnTo>
                  <a:lnTo>
                    <a:pt x="1279" y="578"/>
                  </a:lnTo>
                  <a:lnTo>
                    <a:pt x="1245" y="609"/>
                  </a:lnTo>
                  <a:lnTo>
                    <a:pt x="1206" y="640"/>
                  </a:lnTo>
                  <a:lnTo>
                    <a:pt x="1162" y="667"/>
                  </a:lnTo>
                  <a:lnTo>
                    <a:pt x="1113" y="692"/>
                  </a:lnTo>
                  <a:lnTo>
                    <a:pt x="1061" y="715"/>
                  </a:lnTo>
                  <a:lnTo>
                    <a:pt x="1005" y="735"/>
                  </a:lnTo>
                  <a:lnTo>
                    <a:pt x="945" y="751"/>
                  </a:lnTo>
                  <a:lnTo>
                    <a:pt x="882" y="765"/>
                  </a:lnTo>
                  <a:lnTo>
                    <a:pt x="818" y="774"/>
                  </a:lnTo>
                  <a:lnTo>
                    <a:pt x="751" y="779"/>
                  </a:lnTo>
                  <a:lnTo>
                    <a:pt x="681" y="781"/>
                  </a:lnTo>
                  <a:lnTo>
                    <a:pt x="611" y="779"/>
                  </a:lnTo>
                  <a:lnTo>
                    <a:pt x="543" y="774"/>
                  </a:lnTo>
                  <a:lnTo>
                    <a:pt x="479" y="765"/>
                  </a:lnTo>
                  <a:lnTo>
                    <a:pt x="416" y="751"/>
                  </a:lnTo>
                  <a:lnTo>
                    <a:pt x="356" y="735"/>
                  </a:lnTo>
                  <a:lnTo>
                    <a:pt x="300" y="715"/>
                  </a:lnTo>
                  <a:lnTo>
                    <a:pt x="249" y="692"/>
                  </a:lnTo>
                  <a:lnTo>
                    <a:pt x="200" y="667"/>
                  </a:lnTo>
                  <a:lnTo>
                    <a:pt x="156" y="640"/>
                  </a:lnTo>
                  <a:lnTo>
                    <a:pt x="116" y="609"/>
                  </a:lnTo>
                  <a:lnTo>
                    <a:pt x="83" y="578"/>
                  </a:lnTo>
                  <a:lnTo>
                    <a:pt x="55" y="543"/>
                  </a:lnTo>
                  <a:lnTo>
                    <a:pt x="30" y="506"/>
                  </a:lnTo>
                  <a:lnTo>
                    <a:pt x="14" y="470"/>
                  </a:lnTo>
                  <a:lnTo>
                    <a:pt x="5" y="431"/>
                  </a:lnTo>
                  <a:lnTo>
                    <a:pt x="0" y="390"/>
                  </a:lnTo>
                  <a:lnTo>
                    <a:pt x="5" y="351"/>
                  </a:lnTo>
                  <a:lnTo>
                    <a:pt x="14" y="311"/>
                  </a:lnTo>
                  <a:lnTo>
                    <a:pt x="30" y="274"/>
                  </a:lnTo>
                  <a:lnTo>
                    <a:pt x="55" y="239"/>
                  </a:lnTo>
                  <a:lnTo>
                    <a:pt x="83" y="205"/>
                  </a:lnTo>
                  <a:lnTo>
                    <a:pt x="116" y="173"/>
                  </a:lnTo>
                  <a:lnTo>
                    <a:pt x="156" y="143"/>
                  </a:lnTo>
                  <a:lnTo>
                    <a:pt x="200" y="115"/>
                  </a:lnTo>
                  <a:lnTo>
                    <a:pt x="249" y="91"/>
                  </a:lnTo>
                  <a:lnTo>
                    <a:pt x="300" y="68"/>
                  </a:lnTo>
                  <a:lnTo>
                    <a:pt x="356" y="48"/>
                  </a:lnTo>
                  <a:lnTo>
                    <a:pt x="416" y="30"/>
                  </a:lnTo>
                  <a:lnTo>
                    <a:pt x="479" y="18"/>
                  </a:lnTo>
                  <a:lnTo>
                    <a:pt x="543" y="8"/>
                  </a:lnTo>
                  <a:lnTo>
                    <a:pt x="611" y="4"/>
                  </a:lnTo>
                  <a:lnTo>
                    <a:pt x="681"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35" name="Freeform 22"/>
            <p:cNvSpPr>
              <a:spLocks/>
            </p:cNvSpPr>
            <p:nvPr/>
          </p:nvSpPr>
          <p:spPr bwMode="auto">
            <a:xfrm>
              <a:off x="641" y="4351"/>
              <a:ext cx="117" cy="68"/>
            </a:xfrm>
            <a:custGeom>
              <a:avLst/>
              <a:gdLst>
                <a:gd name="T0" fmla="*/ 20 w 699"/>
                <a:gd name="T1" fmla="*/ 11 h 408"/>
                <a:gd name="T2" fmla="*/ 19 w 699"/>
                <a:gd name="T3" fmla="*/ 10 h 408"/>
                <a:gd name="T4" fmla="*/ 19 w 699"/>
                <a:gd name="T5" fmla="*/ 9 h 408"/>
                <a:gd name="T6" fmla="*/ 19 w 699"/>
                <a:gd name="T7" fmla="*/ 8 h 408"/>
                <a:gd name="T8" fmla="*/ 18 w 699"/>
                <a:gd name="T9" fmla="*/ 7 h 408"/>
                <a:gd name="T10" fmla="*/ 17 w 699"/>
                <a:gd name="T11" fmla="*/ 6 h 408"/>
                <a:gd name="T12" fmla="*/ 16 w 699"/>
                <a:gd name="T13" fmla="*/ 5 h 408"/>
                <a:gd name="T14" fmla="*/ 15 w 699"/>
                <a:gd name="T15" fmla="*/ 4 h 408"/>
                <a:gd name="T16" fmla="*/ 14 w 699"/>
                <a:gd name="T17" fmla="*/ 3 h 408"/>
                <a:gd name="T18" fmla="*/ 12 w 699"/>
                <a:gd name="T19" fmla="*/ 3 h 408"/>
                <a:gd name="T20" fmla="*/ 11 w 699"/>
                <a:gd name="T21" fmla="*/ 2 h 408"/>
                <a:gd name="T22" fmla="*/ 9 w 699"/>
                <a:gd name="T23" fmla="*/ 1 h 408"/>
                <a:gd name="T24" fmla="*/ 8 w 699"/>
                <a:gd name="T25" fmla="*/ 1 h 408"/>
                <a:gd name="T26" fmla="*/ 6 w 699"/>
                <a:gd name="T27" fmla="*/ 1 h 408"/>
                <a:gd name="T28" fmla="*/ 4 w 699"/>
                <a:gd name="T29" fmla="*/ 0 h 408"/>
                <a:gd name="T30" fmla="*/ 2 w 699"/>
                <a:gd name="T31" fmla="*/ 0 h 408"/>
                <a:gd name="T32" fmla="*/ 0 w 699"/>
                <a:gd name="T33" fmla="*/ 0 h 408"/>
                <a:gd name="T34" fmla="*/ 0 w 699"/>
                <a:gd name="T35" fmla="*/ 1 h 408"/>
                <a:gd name="T36" fmla="*/ 2 w 699"/>
                <a:gd name="T37" fmla="*/ 1 h 408"/>
                <a:gd name="T38" fmla="*/ 4 w 699"/>
                <a:gd name="T39" fmla="*/ 1 h 408"/>
                <a:gd name="T40" fmla="*/ 6 w 699"/>
                <a:gd name="T41" fmla="*/ 2 h 408"/>
                <a:gd name="T42" fmla="*/ 7 w 699"/>
                <a:gd name="T43" fmla="*/ 2 h 408"/>
                <a:gd name="T44" fmla="*/ 9 w 699"/>
                <a:gd name="T45" fmla="*/ 2 h 408"/>
                <a:gd name="T46" fmla="*/ 10 w 699"/>
                <a:gd name="T47" fmla="*/ 3 h 408"/>
                <a:gd name="T48" fmla="*/ 12 w 699"/>
                <a:gd name="T49" fmla="*/ 4 h 408"/>
                <a:gd name="T50" fmla="*/ 13 w 699"/>
                <a:gd name="T51" fmla="*/ 4 h 408"/>
                <a:gd name="T52" fmla="*/ 14 w 699"/>
                <a:gd name="T53" fmla="*/ 5 h 408"/>
                <a:gd name="T54" fmla="*/ 16 w 699"/>
                <a:gd name="T55" fmla="*/ 6 h 408"/>
                <a:gd name="T56" fmla="*/ 16 w 699"/>
                <a:gd name="T57" fmla="*/ 7 h 408"/>
                <a:gd name="T58" fmla="*/ 17 w 699"/>
                <a:gd name="T59" fmla="*/ 8 h 408"/>
                <a:gd name="T60" fmla="*/ 18 w 699"/>
                <a:gd name="T61" fmla="*/ 8 h 408"/>
                <a:gd name="T62" fmla="*/ 18 w 699"/>
                <a:gd name="T63" fmla="*/ 9 h 408"/>
                <a:gd name="T64" fmla="*/ 18 w 699"/>
                <a:gd name="T65" fmla="*/ 10 h 408"/>
                <a:gd name="T66" fmla="*/ 19 w 699"/>
                <a:gd name="T67" fmla="*/ 11 h 408"/>
                <a:gd name="T68" fmla="*/ 20 w 699"/>
                <a:gd name="T69" fmla="*/ 11 h 408"/>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699" h="408">
                  <a:moveTo>
                    <a:pt x="699" y="408"/>
                  </a:moveTo>
                  <a:lnTo>
                    <a:pt x="693" y="366"/>
                  </a:lnTo>
                  <a:lnTo>
                    <a:pt x="683" y="325"/>
                  </a:lnTo>
                  <a:lnTo>
                    <a:pt x="665" y="285"/>
                  </a:lnTo>
                  <a:lnTo>
                    <a:pt x="641" y="246"/>
                  </a:lnTo>
                  <a:lnTo>
                    <a:pt x="612" y="211"/>
                  </a:lnTo>
                  <a:lnTo>
                    <a:pt x="575" y="177"/>
                  </a:lnTo>
                  <a:lnTo>
                    <a:pt x="534" y="146"/>
                  </a:lnTo>
                  <a:lnTo>
                    <a:pt x="489" y="117"/>
                  </a:lnTo>
                  <a:lnTo>
                    <a:pt x="439" y="93"/>
                  </a:lnTo>
                  <a:lnTo>
                    <a:pt x="387" y="68"/>
                  </a:lnTo>
                  <a:lnTo>
                    <a:pt x="330" y="48"/>
                  </a:lnTo>
                  <a:lnTo>
                    <a:pt x="267" y="32"/>
                  </a:lnTo>
                  <a:lnTo>
                    <a:pt x="205" y="18"/>
                  </a:lnTo>
                  <a:lnTo>
                    <a:pt x="139" y="9"/>
                  </a:lnTo>
                  <a:lnTo>
                    <a:pt x="70" y="4"/>
                  </a:lnTo>
                  <a:lnTo>
                    <a:pt x="0" y="0"/>
                  </a:lnTo>
                  <a:lnTo>
                    <a:pt x="0" y="37"/>
                  </a:lnTo>
                  <a:lnTo>
                    <a:pt x="70" y="38"/>
                  </a:lnTo>
                  <a:lnTo>
                    <a:pt x="136" y="44"/>
                  </a:lnTo>
                  <a:lnTo>
                    <a:pt x="199" y="53"/>
                  </a:lnTo>
                  <a:lnTo>
                    <a:pt x="259" y="66"/>
                  </a:lnTo>
                  <a:lnTo>
                    <a:pt x="320" y="83"/>
                  </a:lnTo>
                  <a:lnTo>
                    <a:pt x="373" y="103"/>
                  </a:lnTo>
                  <a:lnTo>
                    <a:pt x="426" y="124"/>
                  </a:lnTo>
                  <a:lnTo>
                    <a:pt x="474" y="149"/>
                  </a:lnTo>
                  <a:lnTo>
                    <a:pt x="516" y="175"/>
                  </a:lnTo>
                  <a:lnTo>
                    <a:pt x="554" y="204"/>
                  </a:lnTo>
                  <a:lnTo>
                    <a:pt x="585" y="234"/>
                  </a:lnTo>
                  <a:lnTo>
                    <a:pt x="612" y="268"/>
                  </a:lnTo>
                  <a:lnTo>
                    <a:pt x="634" y="300"/>
                  </a:lnTo>
                  <a:lnTo>
                    <a:pt x="649" y="335"/>
                  </a:lnTo>
                  <a:lnTo>
                    <a:pt x="660" y="371"/>
                  </a:lnTo>
                  <a:lnTo>
                    <a:pt x="662" y="408"/>
                  </a:lnTo>
                  <a:lnTo>
                    <a:pt x="699" y="408"/>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36" name="Freeform 23"/>
            <p:cNvSpPr>
              <a:spLocks/>
            </p:cNvSpPr>
            <p:nvPr/>
          </p:nvSpPr>
          <p:spPr bwMode="auto">
            <a:xfrm>
              <a:off x="641" y="4419"/>
              <a:ext cx="117" cy="69"/>
            </a:xfrm>
            <a:custGeom>
              <a:avLst/>
              <a:gdLst>
                <a:gd name="T0" fmla="*/ 0 w 699"/>
                <a:gd name="T1" fmla="*/ 12 h 411"/>
                <a:gd name="T2" fmla="*/ 2 w 699"/>
                <a:gd name="T3" fmla="*/ 11 h 411"/>
                <a:gd name="T4" fmla="*/ 4 w 699"/>
                <a:gd name="T5" fmla="*/ 11 h 411"/>
                <a:gd name="T6" fmla="*/ 6 w 699"/>
                <a:gd name="T7" fmla="*/ 11 h 411"/>
                <a:gd name="T8" fmla="*/ 8 w 699"/>
                <a:gd name="T9" fmla="*/ 11 h 411"/>
                <a:gd name="T10" fmla="*/ 9 w 699"/>
                <a:gd name="T11" fmla="*/ 10 h 411"/>
                <a:gd name="T12" fmla="*/ 11 w 699"/>
                <a:gd name="T13" fmla="*/ 10 h 411"/>
                <a:gd name="T14" fmla="*/ 12 w 699"/>
                <a:gd name="T15" fmla="*/ 9 h 411"/>
                <a:gd name="T16" fmla="*/ 14 w 699"/>
                <a:gd name="T17" fmla="*/ 8 h 411"/>
                <a:gd name="T18" fmla="*/ 15 w 699"/>
                <a:gd name="T19" fmla="*/ 7 h 411"/>
                <a:gd name="T20" fmla="*/ 16 w 699"/>
                <a:gd name="T21" fmla="*/ 7 h 411"/>
                <a:gd name="T22" fmla="*/ 17 w 699"/>
                <a:gd name="T23" fmla="*/ 6 h 411"/>
                <a:gd name="T24" fmla="*/ 18 w 699"/>
                <a:gd name="T25" fmla="*/ 5 h 411"/>
                <a:gd name="T26" fmla="*/ 19 w 699"/>
                <a:gd name="T27" fmla="*/ 4 h 411"/>
                <a:gd name="T28" fmla="*/ 19 w 699"/>
                <a:gd name="T29" fmla="*/ 2 h 411"/>
                <a:gd name="T30" fmla="*/ 19 w 699"/>
                <a:gd name="T31" fmla="*/ 1 h 411"/>
                <a:gd name="T32" fmla="*/ 20 w 699"/>
                <a:gd name="T33" fmla="*/ 0 h 411"/>
                <a:gd name="T34" fmla="*/ 19 w 699"/>
                <a:gd name="T35" fmla="*/ 0 h 411"/>
                <a:gd name="T36" fmla="*/ 18 w 699"/>
                <a:gd name="T37" fmla="*/ 1 h 411"/>
                <a:gd name="T38" fmla="*/ 18 w 699"/>
                <a:gd name="T39" fmla="*/ 2 h 411"/>
                <a:gd name="T40" fmla="*/ 18 w 699"/>
                <a:gd name="T41" fmla="*/ 3 h 411"/>
                <a:gd name="T42" fmla="*/ 17 w 699"/>
                <a:gd name="T43" fmla="*/ 4 h 411"/>
                <a:gd name="T44" fmla="*/ 16 w 699"/>
                <a:gd name="T45" fmla="*/ 5 h 411"/>
                <a:gd name="T46" fmla="*/ 16 w 699"/>
                <a:gd name="T47" fmla="*/ 6 h 411"/>
                <a:gd name="T48" fmla="*/ 14 w 699"/>
                <a:gd name="T49" fmla="*/ 7 h 411"/>
                <a:gd name="T50" fmla="*/ 13 w 699"/>
                <a:gd name="T51" fmla="*/ 7 h 411"/>
                <a:gd name="T52" fmla="*/ 12 w 699"/>
                <a:gd name="T53" fmla="*/ 8 h 411"/>
                <a:gd name="T54" fmla="*/ 10 w 699"/>
                <a:gd name="T55" fmla="*/ 9 h 411"/>
                <a:gd name="T56" fmla="*/ 9 w 699"/>
                <a:gd name="T57" fmla="*/ 9 h 411"/>
                <a:gd name="T58" fmla="*/ 7 w 699"/>
                <a:gd name="T59" fmla="*/ 10 h 411"/>
                <a:gd name="T60" fmla="*/ 6 w 699"/>
                <a:gd name="T61" fmla="*/ 10 h 411"/>
                <a:gd name="T62" fmla="*/ 4 w 699"/>
                <a:gd name="T63" fmla="*/ 10 h 411"/>
                <a:gd name="T64" fmla="*/ 2 w 699"/>
                <a:gd name="T65" fmla="*/ 11 h 411"/>
                <a:gd name="T66" fmla="*/ 0 w 699"/>
                <a:gd name="T67" fmla="*/ 11 h 411"/>
                <a:gd name="T68" fmla="*/ 0 w 699"/>
                <a:gd name="T69" fmla="*/ 12 h 411"/>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699" h="411">
                  <a:moveTo>
                    <a:pt x="0" y="411"/>
                  </a:moveTo>
                  <a:lnTo>
                    <a:pt x="70" y="406"/>
                  </a:lnTo>
                  <a:lnTo>
                    <a:pt x="139" y="402"/>
                  </a:lnTo>
                  <a:lnTo>
                    <a:pt x="205" y="391"/>
                  </a:lnTo>
                  <a:lnTo>
                    <a:pt x="267" y="378"/>
                  </a:lnTo>
                  <a:lnTo>
                    <a:pt x="330" y="361"/>
                  </a:lnTo>
                  <a:lnTo>
                    <a:pt x="387" y="341"/>
                  </a:lnTo>
                  <a:lnTo>
                    <a:pt x="439" y="318"/>
                  </a:lnTo>
                  <a:lnTo>
                    <a:pt x="489" y="294"/>
                  </a:lnTo>
                  <a:lnTo>
                    <a:pt x="534" y="264"/>
                  </a:lnTo>
                  <a:lnTo>
                    <a:pt x="575" y="232"/>
                  </a:lnTo>
                  <a:lnTo>
                    <a:pt x="612" y="200"/>
                  </a:lnTo>
                  <a:lnTo>
                    <a:pt x="641" y="164"/>
                  </a:lnTo>
                  <a:lnTo>
                    <a:pt x="665" y="124"/>
                  </a:lnTo>
                  <a:lnTo>
                    <a:pt x="683" y="85"/>
                  </a:lnTo>
                  <a:lnTo>
                    <a:pt x="693" y="43"/>
                  </a:lnTo>
                  <a:lnTo>
                    <a:pt x="699" y="0"/>
                  </a:lnTo>
                  <a:lnTo>
                    <a:pt x="662" y="0"/>
                  </a:lnTo>
                  <a:lnTo>
                    <a:pt x="660" y="37"/>
                  </a:lnTo>
                  <a:lnTo>
                    <a:pt x="649" y="74"/>
                  </a:lnTo>
                  <a:lnTo>
                    <a:pt x="634" y="108"/>
                  </a:lnTo>
                  <a:lnTo>
                    <a:pt x="612" y="143"/>
                  </a:lnTo>
                  <a:lnTo>
                    <a:pt x="585" y="175"/>
                  </a:lnTo>
                  <a:lnTo>
                    <a:pt x="554" y="207"/>
                  </a:lnTo>
                  <a:lnTo>
                    <a:pt x="516" y="236"/>
                  </a:lnTo>
                  <a:lnTo>
                    <a:pt x="474" y="261"/>
                  </a:lnTo>
                  <a:lnTo>
                    <a:pt x="426" y="287"/>
                  </a:lnTo>
                  <a:lnTo>
                    <a:pt x="373" y="308"/>
                  </a:lnTo>
                  <a:lnTo>
                    <a:pt x="320" y="327"/>
                  </a:lnTo>
                  <a:lnTo>
                    <a:pt x="259" y="345"/>
                  </a:lnTo>
                  <a:lnTo>
                    <a:pt x="199" y="357"/>
                  </a:lnTo>
                  <a:lnTo>
                    <a:pt x="136" y="367"/>
                  </a:lnTo>
                  <a:lnTo>
                    <a:pt x="70" y="373"/>
                  </a:lnTo>
                  <a:lnTo>
                    <a:pt x="0" y="374"/>
                  </a:lnTo>
                  <a:lnTo>
                    <a:pt x="0" y="411"/>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37" name="Freeform 24"/>
            <p:cNvSpPr>
              <a:spLocks/>
            </p:cNvSpPr>
            <p:nvPr/>
          </p:nvSpPr>
          <p:spPr bwMode="auto">
            <a:xfrm>
              <a:off x="525" y="4419"/>
              <a:ext cx="116" cy="69"/>
            </a:xfrm>
            <a:custGeom>
              <a:avLst/>
              <a:gdLst>
                <a:gd name="T0" fmla="*/ 0 w 699"/>
                <a:gd name="T1" fmla="*/ 0 h 411"/>
                <a:gd name="T2" fmla="*/ 0 w 699"/>
                <a:gd name="T3" fmla="*/ 1 h 411"/>
                <a:gd name="T4" fmla="*/ 0 w 699"/>
                <a:gd name="T5" fmla="*/ 2 h 411"/>
                <a:gd name="T6" fmla="*/ 1 w 699"/>
                <a:gd name="T7" fmla="*/ 4 h 411"/>
                <a:gd name="T8" fmla="*/ 2 w 699"/>
                <a:gd name="T9" fmla="*/ 5 h 411"/>
                <a:gd name="T10" fmla="*/ 2 w 699"/>
                <a:gd name="T11" fmla="*/ 6 h 411"/>
                <a:gd name="T12" fmla="*/ 3 w 699"/>
                <a:gd name="T13" fmla="*/ 7 h 411"/>
                <a:gd name="T14" fmla="*/ 5 w 699"/>
                <a:gd name="T15" fmla="*/ 7 h 411"/>
                <a:gd name="T16" fmla="*/ 6 w 699"/>
                <a:gd name="T17" fmla="*/ 8 h 411"/>
                <a:gd name="T18" fmla="*/ 7 w 699"/>
                <a:gd name="T19" fmla="*/ 9 h 411"/>
                <a:gd name="T20" fmla="*/ 9 w 699"/>
                <a:gd name="T21" fmla="*/ 10 h 411"/>
                <a:gd name="T22" fmla="*/ 10 w 699"/>
                <a:gd name="T23" fmla="*/ 10 h 411"/>
                <a:gd name="T24" fmla="*/ 12 w 699"/>
                <a:gd name="T25" fmla="*/ 11 h 411"/>
                <a:gd name="T26" fmla="*/ 14 w 699"/>
                <a:gd name="T27" fmla="*/ 11 h 411"/>
                <a:gd name="T28" fmla="*/ 15 w 699"/>
                <a:gd name="T29" fmla="*/ 11 h 411"/>
                <a:gd name="T30" fmla="*/ 17 w 699"/>
                <a:gd name="T31" fmla="*/ 11 h 411"/>
                <a:gd name="T32" fmla="*/ 19 w 699"/>
                <a:gd name="T33" fmla="*/ 12 h 411"/>
                <a:gd name="T34" fmla="*/ 19 w 699"/>
                <a:gd name="T35" fmla="*/ 11 h 411"/>
                <a:gd name="T36" fmla="*/ 17 w 699"/>
                <a:gd name="T37" fmla="*/ 11 h 411"/>
                <a:gd name="T38" fmla="*/ 15 w 699"/>
                <a:gd name="T39" fmla="*/ 10 h 411"/>
                <a:gd name="T40" fmla="*/ 14 w 699"/>
                <a:gd name="T41" fmla="*/ 10 h 411"/>
                <a:gd name="T42" fmla="*/ 12 w 699"/>
                <a:gd name="T43" fmla="*/ 10 h 411"/>
                <a:gd name="T44" fmla="*/ 10 w 699"/>
                <a:gd name="T45" fmla="*/ 9 h 411"/>
                <a:gd name="T46" fmla="*/ 9 w 699"/>
                <a:gd name="T47" fmla="*/ 9 h 411"/>
                <a:gd name="T48" fmla="*/ 7 w 699"/>
                <a:gd name="T49" fmla="*/ 8 h 411"/>
                <a:gd name="T50" fmla="*/ 6 w 699"/>
                <a:gd name="T51" fmla="*/ 7 h 411"/>
                <a:gd name="T52" fmla="*/ 5 w 699"/>
                <a:gd name="T53" fmla="*/ 7 h 411"/>
                <a:gd name="T54" fmla="*/ 4 w 699"/>
                <a:gd name="T55" fmla="*/ 6 h 411"/>
                <a:gd name="T56" fmla="*/ 3 w 699"/>
                <a:gd name="T57" fmla="*/ 5 h 411"/>
                <a:gd name="T58" fmla="*/ 2 w 699"/>
                <a:gd name="T59" fmla="*/ 4 h 411"/>
                <a:gd name="T60" fmla="*/ 2 w 699"/>
                <a:gd name="T61" fmla="*/ 3 h 411"/>
                <a:gd name="T62" fmla="*/ 1 w 699"/>
                <a:gd name="T63" fmla="*/ 2 h 411"/>
                <a:gd name="T64" fmla="*/ 1 w 699"/>
                <a:gd name="T65" fmla="*/ 1 h 411"/>
                <a:gd name="T66" fmla="*/ 1 w 699"/>
                <a:gd name="T67" fmla="*/ 0 h 411"/>
                <a:gd name="T68" fmla="*/ 0 w 699"/>
                <a:gd name="T69" fmla="*/ 0 h 411"/>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699" h="411">
                  <a:moveTo>
                    <a:pt x="0" y="0"/>
                  </a:moveTo>
                  <a:lnTo>
                    <a:pt x="5" y="43"/>
                  </a:lnTo>
                  <a:lnTo>
                    <a:pt x="15" y="85"/>
                  </a:lnTo>
                  <a:lnTo>
                    <a:pt x="33" y="124"/>
                  </a:lnTo>
                  <a:lnTo>
                    <a:pt x="58" y="164"/>
                  </a:lnTo>
                  <a:lnTo>
                    <a:pt x="87" y="200"/>
                  </a:lnTo>
                  <a:lnTo>
                    <a:pt x="124" y="232"/>
                  </a:lnTo>
                  <a:lnTo>
                    <a:pt x="166" y="264"/>
                  </a:lnTo>
                  <a:lnTo>
                    <a:pt x="210" y="294"/>
                  </a:lnTo>
                  <a:lnTo>
                    <a:pt x="260" y="318"/>
                  </a:lnTo>
                  <a:lnTo>
                    <a:pt x="312" y="341"/>
                  </a:lnTo>
                  <a:lnTo>
                    <a:pt x="370" y="361"/>
                  </a:lnTo>
                  <a:lnTo>
                    <a:pt x="430" y="378"/>
                  </a:lnTo>
                  <a:lnTo>
                    <a:pt x="495" y="391"/>
                  </a:lnTo>
                  <a:lnTo>
                    <a:pt x="560" y="402"/>
                  </a:lnTo>
                  <a:lnTo>
                    <a:pt x="629" y="406"/>
                  </a:lnTo>
                  <a:lnTo>
                    <a:pt x="699" y="411"/>
                  </a:lnTo>
                  <a:lnTo>
                    <a:pt x="699" y="374"/>
                  </a:lnTo>
                  <a:lnTo>
                    <a:pt x="629" y="373"/>
                  </a:lnTo>
                  <a:lnTo>
                    <a:pt x="562" y="367"/>
                  </a:lnTo>
                  <a:lnTo>
                    <a:pt x="500" y="357"/>
                  </a:lnTo>
                  <a:lnTo>
                    <a:pt x="438" y="345"/>
                  </a:lnTo>
                  <a:lnTo>
                    <a:pt x="380" y="327"/>
                  </a:lnTo>
                  <a:lnTo>
                    <a:pt x="325" y="308"/>
                  </a:lnTo>
                  <a:lnTo>
                    <a:pt x="274" y="287"/>
                  </a:lnTo>
                  <a:lnTo>
                    <a:pt x="226" y="261"/>
                  </a:lnTo>
                  <a:lnTo>
                    <a:pt x="183" y="236"/>
                  </a:lnTo>
                  <a:lnTo>
                    <a:pt x="145" y="207"/>
                  </a:lnTo>
                  <a:lnTo>
                    <a:pt x="113" y="175"/>
                  </a:lnTo>
                  <a:lnTo>
                    <a:pt x="87" y="143"/>
                  </a:lnTo>
                  <a:lnTo>
                    <a:pt x="65" y="108"/>
                  </a:lnTo>
                  <a:lnTo>
                    <a:pt x="48" y="74"/>
                  </a:lnTo>
                  <a:lnTo>
                    <a:pt x="40" y="37"/>
                  </a:lnTo>
                  <a:lnTo>
                    <a:pt x="37" y="0"/>
                  </a:lnTo>
                  <a:lnTo>
                    <a:pt x="0"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38" name="Freeform 25"/>
            <p:cNvSpPr>
              <a:spLocks/>
            </p:cNvSpPr>
            <p:nvPr/>
          </p:nvSpPr>
          <p:spPr bwMode="auto">
            <a:xfrm>
              <a:off x="525" y="4351"/>
              <a:ext cx="116" cy="68"/>
            </a:xfrm>
            <a:custGeom>
              <a:avLst/>
              <a:gdLst>
                <a:gd name="T0" fmla="*/ 19 w 699"/>
                <a:gd name="T1" fmla="*/ 0 h 408"/>
                <a:gd name="T2" fmla="*/ 17 w 699"/>
                <a:gd name="T3" fmla="*/ 0 h 408"/>
                <a:gd name="T4" fmla="*/ 15 w 699"/>
                <a:gd name="T5" fmla="*/ 0 h 408"/>
                <a:gd name="T6" fmla="*/ 14 w 699"/>
                <a:gd name="T7" fmla="*/ 1 h 408"/>
                <a:gd name="T8" fmla="*/ 12 w 699"/>
                <a:gd name="T9" fmla="*/ 1 h 408"/>
                <a:gd name="T10" fmla="*/ 10 w 699"/>
                <a:gd name="T11" fmla="*/ 1 h 408"/>
                <a:gd name="T12" fmla="*/ 9 w 699"/>
                <a:gd name="T13" fmla="*/ 2 h 408"/>
                <a:gd name="T14" fmla="*/ 7 w 699"/>
                <a:gd name="T15" fmla="*/ 3 h 408"/>
                <a:gd name="T16" fmla="*/ 6 w 699"/>
                <a:gd name="T17" fmla="*/ 3 h 408"/>
                <a:gd name="T18" fmla="*/ 5 w 699"/>
                <a:gd name="T19" fmla="*/ 4 h 408"/>
                <a:gd name="T20" fmla="*/ 3 w 699"/>
                <a:gd name="T21" fmla="*/ 5 h 408"/>
                <a:gd name="T22" fmla="*/ 2 w 699"/>
                <a:gd name="T23" fmla="*/ 6 h 408"/>
                <a:gd name="T24" fmla="*/ 2 w 699"/>
                <a:gd name="T25" fmla="*/ 7 h 408"/>
                <a:gd name="T26" fmla="*/ 1 w 699"/>
                <a:gd name="T27" fmla="*/ 8 h 408"/>
                <a:gd name="T28" fmla="*/ 0 w 699"/>
                <a:gd name="T29" fmla="*/ 9 h 408"/>
                <a:gd name="T30" fmla="*/ 0 w 699"/>
                <a:gd name="T31" fmla="*/ 10 h 408"/>
                <a:gd name="T32" fmla="*/ 0 w 699"/>
                <a:gd name="T33" fmla="*/ 11 h 408"/>
                <a:gd name="T34" fmla="*/ 1 w 699"/>
                <a:gd name="T35" fmla="*/ 11 h 408"/>
                <a:gd name="T36" fmla="*/ 1 w 699"/>
                <a:gd name="T37" fmla="*/ 10 h 408"/>
                <a:gd name="T38" fmla="*/ 1 w 699"/>
                <a:gd name="T39" fmla="*/ 9 h 408"/>
                <a:gd name="T40" fmla="*/ 2 w 699"/>
                <a:gd name="T41" fmla="*/ 8 h 408"/>
                <a:gd name="T42" fmla="*/ 2 w 699"/>
                <a:gd name="T43" fmla="*/ 8 h 408"/>
                <a:gd name="T44" fmla="*/ 3 w 699"/>
                <a:gd name="T45" fmla="*/ 7 h 408"/>
                <a:gd name="T46" fmla="*/ 4 w 699"/>
                <a:gd name="T47" fmla="*/ 6 h 408"/>
                <a:gd name="T48" fmla="*/ 5 w 699"/>
                <a:gd name="T49" fmla="*/ 5 h 408"/>
                <a:gd name="T50" fmla="*/ 6 w 699"/>
                <a:gd name="T51" fmla="*/ 4 h 408"/>
                <a:gd name="T52" fmla="*/ 7 w 699"/>
                <a:gd name="T53" fmla="*/ 4 h 408"/>
                <a:gd name="T54" fmla="*/ 9 w 699"/>
                <a:gd name="T55" fmla="*/ 3 h 408"/>
                <a:gd name="T56" fmla="*/ 10 w 699"/>
                <a:gd name="T57" fmla="*/ 2 h 408"/>
                <a:gd name="T58" fmla="*/ 12 w 699"/>
                <a:gd name="T59" fmla="*/ 2 h 408"/>
                <a:gd name="T60" fmla="*/ 14 w 699"/>
                <a:gd name="T61" fmla="*/ 2 h 408"/>
                <a:gd name="T62" fmla="*/ 15 w 699"/>
                <a:gd name="T63" fmla="*/ 1 h 408"/>
                <a:gd name="T64" fmla="*/ 17 w 699"/>
                <a:gd name="T65" fmla="*/ 1 h 408"/>
                <a:gd name="T66" fmla="*/ 19 w 699"/>
                <a:gd name="T67" fmla="*/ 1 h 408"/>
                <a:gd name="T68" fmla="*/ 19 w 699"/>
                <a:gd name="T69" fmla="*/ 0 h 408"/>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699" h="408">
                  <a:moveTo>
                    <a:pt x="699" y="0"/>
                  </a:moveTo>
                  <a:lnTo>
                    <a:pt x="629" y="4"/>
                  </a:lnTo>
                  <a:lnTo>
                    <a:pt x="560" y="9"/>
                  </a:lnTo>
                  <a:lnTo>
                    <a:pt x="495" y="18"/>
                  </a:lnTo>
                  <a:lnTo>
                    <a:pt x="430" y="32"/>
                  </a:lnTo>
                  <a:lnTo>
                    <a:pt x="370" y="48"/>
                  </a:lnTo>
                  <a:lnTo>
                    <a:pt x="312" y="68"/>
                  </a:lnTo>
                  <a:lnTo>
                    <a:pt x="260" y="93"/>
                  </a:lnTo>
                  <a:lnTo>
                    <a:pt x="210" y="117"/>
                  </a:lnTo>
                  <a:lnTo>
                    <a:pt x="166" y="146"/>
                  </a:lnTo>
                  <a:lnTo>
                    <a:pt x="124" y="177"/>
                  </a:lnTo>
                  <a:lnTo>
                    <a:pt x="87" y="211"/>
                  </a:lnTo>
                  <a:lnTo>
                    <a:pt x="58" y="246"/>
                  </a:lnTo>
                  <a:lnTo>
                    <a:pt x="33" y="285"/>
                  </a:lnTo>
                  <a:lnTo>
                    <a:pt x="15" y="325"/>
                  </a:lnTo>
                  <a:lnTo>
                    <a:pt x="5" y="366"/>
                  </a:lnTo>
                  <a:lnTo>
                    <a:pt x="0" y="408"/>
                  </a:lnTo>
                  <a:lnTo>
                    <a:pt x="37" y="408"/>
                  </a:lnTo>
                  <a:lnTo>
                    <a:pt x="40" y="371"/>
                  </a:lnTo>
                  <a:lnTo>
                    <a:pt x="48" y="335"/>
                  </a:lnTo>
                  <a:lnTo>
                    <a:pt x="65" y="300"/>
                  </a:lnTo>
                  <a:lnTo>
                    <a:pt x="87" y="268"/>
                  </a:lnTo>
                  <a:lnTo>
                    <a:pt x="113" y="234"/>
                  </a:lnTo>
                  <a:lnTo>
                    <a:pt x="145" y="204"/>
                  </a:lnTo>
                  <a:lnTo>
                    <a:pt x="183" y="175"/>
                  </a:lnTo>
                  <a:lnTo>
                    <a:pt x="226" y="149"/>
                  </a:lnTo>
                  <a:lnTo>
                    <a:pt x="274" y="124"/>
                  </a:lnTo>
                  <a:lnTo>
                    <a:pt x="325" y="103"/>
                  </a:lnTo>
                  <a:lnTo>
                    <a:pt x="380" y="83"/>
                  </a:lnTo>
                  <a:lnTo>
                    <a:pt x="438" y="66"/>
                  </a:lnTo>
                  <a:lnTo>
                    <a:pt x="500" y="53"/>
                  </a:lnTo>
                  <a:lnTo>
                    <a:pt x="562" y="44"/>
                  </a:lnTo>
                  <a:lnTo>
                    <a:pt x="629" y="38"/>
                  </a:lnTo>
                  <a:lnTo>
                    <a:pt x="699" y="37"/>
                  </a:lnTo>
                  <a:lnTo>
                    <a:pt x="699"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grpSp>
        <p:nvGrpSpPr>
          <p:cNvPr id="15438" name="Group 78"/>
          <p:cNvGrpSpPr>
            <a:grpSpLocks/>
          </p:cNvGrpSpPr>
          <p:nvPr/>
        </p:nvGrpSpPr>
        <p:grpSpPr bwMode="auto">
          <a:xfrm>
            <a:off x="4267200" y="381000"/>
            <a:ext cx="928688" cy="1255713"/>
            <a:chOff x="641" y="3007"/>
            <a:chExt cx="585" cy="791"/>
          </a:xfrm>
        </p:grpSpPr>
        <p:sp>
          <p:nvSpPr>
            <p:cNvPr id="4107" name="Freeform 79"/>
            <p:cNvSpPr>
              <a:spLocks/>
            </p:cNvSpPr>
            <p:nvPr/>
          </p:nvSpPr>
          <p:spPr bwMode="auto">
            <a:xfrm>
              <a:off x="644" y="3009"/>
              <a:ext cx="580" cy="594"/>
            </a:xfrm>
            <a:custGeom>
              <a:avLst/>
              <a:gdLst>
                <a:gd name="T0" fmla="*/ 17 w 3476"/>
                <a:gd name="T1" fmla="*/ 48 h 3559"/>
                <a:gd name="T2" fmla="*/ 20 w 3476"/>
                <a:gd name="T3" fmla="*/ 44 h 3559"/>
                <a:gd name="T4" fmla="*/ 23 w 3476"/>
                <a:gd name="T5" fmla="*/ 41 h 3559"/>
                <a:gd name="T6" fmla="*/ 26 w 3476"/>
                <a:gd name="T7" fmla="*/ 38 h 3559"/>
                <a:gd name="T8" fmla="*/ 30 w 3476"/>
                <a:gd name="T9" fmla="*/ 36 h 3559"/>
                <a:gd name="T10" fmla="*/ 34 w 3476"/>
                <a:gd name="T11" fmla="*/ 33 h 3559"/>
                <a:gd name="T12" fmla="*/ 38 w 3476"/>
                <a:gd name="T13" fmla="*/ 32 h 3559"/>
                <a:gd name="T14" fmla="*/ 42 w 3476"/>
                <a:gd name="T15" fmla="*/ 31 h 3559"/>
                <a:gd name="T16" fmla="*/ 45 w 3476"/>
                <a:gd name="T17" fmla="*/ 30 h 3559"/>
                <a:gd name="T18" fmla="*/ 49 w 3476"/>
                <a:gd name="T19" fmla="*/ 30 h 3559"/>
                <a:gd name="T20" fmla="*/ 52 w 3476"/>
                <a:gd name="T21" fmla="*/ 31 h 3559"/>
                <a:gd name="T22" fmla="*/ 55 w 3476"/>
                <a:gd name="T23" fmla="*/ 32 h 3559"/>
                <a:gd name="T24" fmla="*/ 58 w 3476"/>
                <a:gd name="T25" fmla="*/ 34 h 3559"/>
                <a:gd name="T26" fmla="*/ 60 w 3476"/>
                <a:gd name="T27" fmla="*/ 36 h 3559"/>
                <a:gd name="T28" fmla="*/ 61 w 3476"/>
                <a:gd name="T29" fmla="*/ 38 h 3559"/>
                <a:gd name="T30" fmla="*/ 62 w 3476"/>
                <a:gd name="T31" fmla="*/ 41 h 3559"/>
                <a:gd name="T32" fmla="*/ 63 w 3476"/>
                <a:gd name="T33" fmla="*/ 45 h 3559"/>
                <a:gd name="T34" fmla="*/ 62 w 3476"/>
                <a:gd name="T35" fmla="*/ 48 h 3559"/>
                <a:gd name="T36" fmla="*/ 60 w 3476"/>
                <a:gd name="T37" fmla="*/ 51 h 3559"/>
                <a:gd name="T38" fmla="*/ 57 w 3476"/>
                <a:gd name="T39" fmla="*/ 55 h 3559"/>
                <a:gd name="T40" fmla="*/ 53 w 3476"/>
                <a:gd name="T41" fmla="*/ 57 h 3559"/>
                <a:gd name="T42" fmla="*/ 49 w 3476"/>
                <a:gd name="T43" fmla="*/ 60 h 3559"/>
                <a:gd name="T44" fmla="*/ 45 w 3476"/>
                <a:gd name="T45" fmla="*/ 62 h 3559"/>
                <a:gd name="T46" fmla="*/ 40 w 3476"/>
                <a:gd name="T47" fmla="*/ 64 h 3559"/>
                <a:gd name="T48" fmla="*/ 35 w 3476"/>
                <a:gd name="T49" fmla="*/ 65 h 3559"/>
                <a:gd name="T50" fmla="*/ 31 w 3476"/>
                <a:gd name="T51" fmla="*/ 66 h 3559"/>
                <a:gd name="T52" fmla="*/ 27 w 3476"/>
                <a:gd name="T53" fmla="*/ 67 h 3559"/>
                <a:gd name="T54" fmla="*/ 48 w 3476"/>
                <a:gd name="T55" fmla="*/ 99 h 3559"/>
                <a:gd name="T56" fmla="*/ 58 w 3476"/>
                <a:gd name="T57" fmla="*/ 78 h 3559"/>
                <a:gd name="T58" fmla="*/ 62 w 3476"/>
                <a:gd name="T59" fmla="*/ 77 h 3559"/>
                <a:gd name="T60" fmla="*/ 66 w 3476"/>
                <a:gd name="T61" fmla="*/ 77 h 3559"/>
                <a:gd name="T62" fmla="*/ 70 w 3476"/>
                <a:gd name="T63" fmla="*/ 76 h 3559"/>
                <a:gd name="T64" fmla="*/ 74 w 3476"/>
                <a:gd name="T65" fmla="*/ 75 h 3559"/>
                <a:gd name="T66" fmla="*/ 79 w 3476"/>
                <a:gd name="T67" fmla="*/ 73 h 3559"/>
                <a:gd name="T68" fmla="*/ 84 w 3476"/>
                <a:gd name="T69" fmla="*/ 70 h 3559"/>
                <a:gd name="T70" fmla="*/ 88 w 3476"/>
                <a:gd name="T71" fmla="*/ 65 h 3559"/>
                <a:gd name="T72" fmla="*/ 92 w 3476"/>
                <a:gd name="T73" fmla="*/ 60 h 3559"/>
                <a:gd name="T74" fmla="*/ 94 w 3476"/>
                <a:gd name="T75" fmla="*/ 54 h 3559"/>
                <a:gd name="T76" fmla="*/ 96 w 3476"/>
                <a:gd name="T77" fmla="*/ 48 h 3559"/>
                <a:gd name="T78" fmla="*/ 97 w 3476"/>
                <a:gd name="T79" fmla="*/ 41 h 3559"/>
                <a:gd name="T80" fmla="*/ 96 w 3476"/>
                <a:gd name="T81" fmla="*/ 35 h 3559"/>
                <a:gd name="T82" fmla="*/ 95 w 3476"/>
                <a:gd name="T83" fmla="*/ 28 h 3559"/>
                <a:gd name="T84" fmla="*/ 93 w 3476"/>
                <a:gd name="T85" fmla="*/ 22 h 3559"/>
                <a:gd name="T86" fmla="*/ 89 w 3476"/>
                <a:gd name="T87" fmla="*/ 17 h 3559"/>
                <a:gd name="T88" fmla="*/ 82 w 3476"/>
                <a:gd name="T89" fmla="*/ 11 h 3559"/>
                <a:gd name="T90" fmla="*/ 73 w 3476"/>
                <a:gd name="T91" fmla="*/ 6 h 3559"/>
                <a:gd name="T92" fmla="*/ 63 w 3476"/>
                <a:gd name="T93" fmla="*/ 2 h 3559"/>
                <a:gd name="T94" fmla="*/ 54 w 3476"/>
                <a:gd name="T95" fmla="*/ 0 h 3559"/>
                <a:gd name="T96" fmla="*/ 45 w 3476"/>
                <a:gd name="T97" fmla="*/ 0 h 3559"/>
                <a:gd name="T98" fmla="*/ 36 w 3476"/>
                <a:gd name="T99" fmla="*/ 2 h 3559"/>
                <a:gd name="T100" fmla="*/ 27 w 3476"/>
                <a:gd name="T101" fmla="*/ 5 h 3559"/>
                <a:gd name="T102" fmla="*/ 19 w 3476"/>
                <a:gd name="T103" fmla="*/ 9 h 3559"/>
                <a:gd name="T104" fmla="*/ 12 w 3476"/>
                <a:gd name="T105" fmla="*/ 15 h 3559"/>
                <a:gd name="T106" fmla="*/ 6 w 3476"/>
                <a:gd name="T107" fmla="*/ 21 h 3559"/>
                <a:gd name="T108" fmla="*/ 0 w 3476"/>
                <a:gd name="T109" fmla="*/ 29 h 3559"/>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3476" h="3559">
                  <a:moveTo>
                    <a:pt x="0" y="1044"/>
                  </a:moveTo>
                  <a:lnTo>
                    <a:pt x="562" y="1776"/>
                  </a:lnTo>
                  <a:lnTo>
                    <a:pt x="599" y="1726"/>
                  </a:lnTo>
                  <a:lnTo>
                    <a:pt x="637" y="1677"/>
                  </a:lnTo>
                  <a:lnTo>
                    <a:pt x="674" y="1631"/>
                  </a:lnTo>
                  <a:lnTo>
                    <a:pt x="710" y="1588"/>
                  </a:lnTo>
                  <a:lnTo>
                    <a:pt x="747" y="1546"/>
                  </a:lnTo>
                  <a:lnTo>
                    <a:pt x="785" y="1507"/>
                  </a:lnTo>
                  <a:lnTo>
                    <a:pt x="823" y="1470"/>
                  </a:lnTo>
                  <a:lnTo>
                    <a:pt x="862" y="1433"/>
                  </a:lnTo>
                  <a:lnTo>
                    <a:pt x="902" y="1399"/>
                  </a:lnTo>
                  <a:lnTo>
                    <a:pt x="943" y="1367"/>
                  </a:lnTo>
                  <a:lnTo>
                    <a:pt x="986" y="1335"/>
                  </a:lnTo>
                  <a:lnTo>
                    <a:pt x="1029" y="1306"/>
                  </a:lnTo>
                  <a:lnTo>
                    <a:pt x="1074" y="1277"/>
                  </a:lnTo>
                  <a:lnTo>
                    <a:pt x="1122" y="1251"/>
                  </a:lnTo>
                  <a:lnTo>
                    <a:pt x="1170" y="1225"/>
                  </a:lnTo>
                  <a:lnTo>
                    <a:pt x="1220" y="1199"/>
                  </a:lnTo>
                  <a:lnTo>
                    <a:pt x="1267" y="1180"/>
                  </a:lnTo>
                  <a:lnTo>
                    <a:pt x="1311" y="1161"/>
                  </a:lnTo>
                  <a:lnTo>
                    <a:pt x="1357" y="1145"/>
                  </a:lnTo>
                  <a:lnTo>
                    <a:pt x="1403" y="1131"/>
                  </a:lnTo>
                  <a:lnTo>
                    <a:pt x="1449" y="1119"/>
                  </a:lnTo>
                  <a:lnTo>
                    <a:pt x="1493" y="1109"/>
                  </a:lnTo>
                  <a:lnTo>
                    <a:pt x="1538" y="1101"/>
                  </a:lnTo>
                  <a:lnTo>
                    <a:pt x="1581" y="1095"/>
                  </a:lnTo>
                  <a:lnTo>
                    <a:pt x="1625" y="1092"/>
                  </a:lnTo>
                  <a:lnTo>
                    <a:pt x="1667" y="1090"/>
                  </a:lnTo>
                  <a:lnTo>
                    <a:pt x="1709" y="1090"/>
                  </a:lnTo>
                  <a:lnTo>
                    <a:pt x="1752" y="1093"/>
                  </a:lnTo>
                  <a:lnTo>
                    <a:pt x="1791" y="1096"/>
                  </a:lnTo>
                  <a:lnTo>
                    <a:pt x="1831" y="1103"/>
                  </a:lnTo>
                  <a:lnTo>
                    <a:pt x="1869" y="1111"/>
                  </a:lnTo>
                  <a:lnTo>
                    <a:pt x="1906" y="1122"/>
                  </a:lnTo>
                  <a:lnTo>
                    <a:pt x="1940" y="1135"/>
                  </a:lnTo>
                  <a:lnTo>
                    <a:pt x="1975" y="1150"/>
                  </a:lnTo>
                  <a:lnTo>
                    <a:pt x="2007" y="1165"/>
                  </a:lnTo>
                  <a:lnTo>
                    <a:pt x="2037" y="1183"/>
                  </a:lnTo>
                  <a:lnTo>
                    <a:pt x="2066" y="1203"/>
                  </a:lnTo>
                  <a:lnTo>
                    <a:pt x="2094" y="1226"/>
                  </a:lnTo>
                  <a:lnTo>
                    <a:pt x="2120" y="1251"/>
                  </a:lnTo>
                  <a:lnTo>
                    <a:pt x="2143" y="1276"/>
                  </a:lnTo>
                  <a:lnTo>
                    <a:pt x="2165" y="1305"/>
                  </a:lnTo>
                  <a:lnTo>
                    <a:pt x="2182" y="1334"/>
                  </a:lnTo>
                  <a:lnTo>
                    <a:pt x="2200" y="1367"/>
                  </a:lnTo>
                  <a:lnTo>
                    <a:pt x="2214" y="1400"/>
                  </a:lnTo>
                  <a:lnTo>
                    <a:pt x="2226" y="1435"/>
                  </a:lnTo>
                  <a:lnTo>
                    <a:pt x="2236" y="1473"/>
                  </a:lnTo>
                  <a:lnTo>
                    <a:pt x="2243" y="1513"/>
                  </a:lnTo>
                  <a:lnTo>
                    <a:pt x="2246" y="1554"/>
                  </a:lnTo>
                  <a:lnTo>
                    <a:pt x="2246" y="1597"/>
                  </a:lnTo>
                  <a:lnTo>
                    <a:pt x="2240" y="1642"/>
                  </a:lnTo>
                  <a:lnTo>
                    <a:pt x="2230" y="1683"/>
                  </a:lnTo>
                  <a:lnTo>
                    <a:pt x="2214" y="1725"/>
                  </a:lnTo>
                  <a:lnTo>
                    <a:pt x="2196" y="1766"/>
                  </a:lnTo>
                  <a:lnTo>
                    <a:pt x="2172" y="1807"/>
                  </a:lnTo>
                  <a:lnTo>
                    <a:pt x="2144" y="1847"/>
                  </a:lnTo>
                  <a:lnTo>
                    <a:pt x="2113" y="1884"/>
                  </a:lnTo>
                  <a:lnTo>
                    <a:pt x="2079" y="1921"/>
                  </a:lnTo>
                  <a:lnTo>
                    <a:pt x="2042" y="1957"/>
                  </a:lnTo>
                  <a:lnTo>
                    <a:pt x="2000" y="1993"/>
                  </a:lnTo>
                  <a:lnTo>
                    <a:pt x="1957" y="2027"/>
                  </a:lnTo>
                  <a:lnTo>
                    <a:pt x="1911" y="2060"/>
                  </a:lnTo>
                  <a:lnTo>
                    <a:pt x="1863" y="2092"/>
                  </a:lnTo>
                  <a:lnTo>
                    <a:pt x="1813" y="2122"/>
                  </a:lnTo>
                  <a:lnTo>
                    <a:pt x="1762" y="2151"/>
                  </a:lnTo>
                  <a:lnTo>
                    <a:pt x="1709" y="2179"/>
                  </a:lnTo>
                  <a:lnTo>
                    <a:pt x="1654" y="2205"/>
                  </a:lnTo>
                  <a:lnTo>
                    <a:pt x="1600" y="2229"/>
                  </a:lnTo>
                  <a:lnTo>
                    <a:pt x="1543" y="2253"/>
                  </a:lnTo>
                  <a:lnTo>
                    <a:pt x="1487" y="2274"/>
                  </a:lnTo>
                  <a:lnTo>
                    <a:pt x="1430" y="2294"/>
                  </a:lnTo>
                  <a:lnTo>
                    <a:pt x="1374" y="2311"/>
                  </a:lnTo>
                  <a:lnTo>
                    <a:pt x="1318" y="2328"/>
                  </a:lnTo>
                  <a:lnTo>
                    <a:pt x="1261" y="2343"/>
                  </a:lnTo>
                  <a:lnTo>
                    <a:pt x="1205" y="2356"/>
                  </a:lnTo>
                  <a:lnTo>
                    <a:pt x="1152" y="2367"/>
                  </a:lnTo>
                  <a:lnTo>
                    <a:pt x="1100" y="2376"/>
                  </a:lnTo>
                  <a:lnTo>
                    <a:pt x="1047" y="2384"/>
                  </a:lnTo>
                  <a:lnTo>
                    <a:pt x="999" y="2389"/>
                  </a:lnTo>
                  <a:lnTo>
                    <a:pt x="950" y="2392"/>
                  </a:lnTo>
                  <a:lnTo>
                    <a:pt x="905" y="2393"/>
                  </a:lnTo>
                  <a:lnTo>
                    <a:pt x="1274" y="3559"/>
                  </a:lnTo>
                  <a:lnTo>
                    <a:pt x="1733" y="3559"/>
                  </a:lnTo>
                  <a:lnTo>
                    <a:pt x="1983" y="2787"/>
                  </a:lnTo>
                  <a:lnTo>
                    <a:pt x="2030" y="2787"/>
                  </a:lnTo>
                  <a:lnTo>
                    <a:pt x="2079" y="2784"/>
                  </a:lnTo>
                  <a:lnTo>
                    <a:pt x="2127" y="2782"/>
                  </a:lnTo>
                  <a:lnTo>
                    <a:pt x="2177" y="2780"/>
                  </a:lnTo>
                  <a:lnTo>
                    <a:pt x="2226" y="2774"/>
                  </a:lnTo>
                  <a:lnTo>
                    <a:pt x="2276" y="2769"/>
                  </a:lnTo>
                  <a:lnTo>
                    <a:pt x="2326" y="2763"/>
                  </a:lnTo>
                  <a:lnTo>
                    <a:pt x="2377" y="2755"/>
                  </a:lnTo>
                  <a:lnTo>
                    <a:pt x="2425" y="2748"/>
                  </a:lnTo>
                  <a:lnTo>
                    <a:pt x="2475" y="2739"/>
                  </a:lnTo>
                  <a:lnTo>
                    <a:pt x="2525" y="2726"/>
                  </a:lnTo>
                  <a:lnTo>
                    <a:pt x="2573" y="2715"/>
                  </a:lnTo>
                  <a:lnTo>
                    <a:pt x="2621" y="2703"/>
                  </a:lnTo>
                  <a:lnTo>
                    <a:pt x="2666" y="2688"/>
                  </a:lnTo>
                  <a:lnTo>
                    <a:pt x="2713" y="2673"/>
                  </a:lnTo>
                  <a:lnTo>
                    <a:pt x="2757" y="2655"/>
                  </a:lnTo>
                  <a:lnTo>
                    <a:pt x="2826" y="2625"/>
                  </a:lnTo>
                  <a:lnTo>
                    <a:pt x="2891" y="2588"/>
                  </a:lnTo>
                  <a:lnTo>
                    <a:pt x="2954" y="2548"/>
                  </a:lnTo>
                  <a:lnTo>
                    <a:pt x="3013" y="2502"/>
                  </a:lnTo>
                  <a:lnTo>
                    <a:pt x="3070" y="2452"/>
                  </a:lnTo>
                  <a:lnTo>
                    <a:pt x="3121" y="2399"/>
                  </a:lnTo>
                  <a:lnTo>
                    <a:pt x="3172" y="2342"/>
                  </a:lnTo>
                  <a:lnTo>
                    <a:pt x="3216" y="2282"/>
                  </a:lnTo>
                  <a:lnTo>
                    <a:pt x="3259" y="2217"/>
                  </a:lnTo>
                  <a:lnTo>
                    <a:pt x="3298" y="2150"/>
                  </a:lnTo>
                  <a:lnTo>
                    <a:pt x="3332" y="2081"/>
                  </a:lnTo>
                  <a:lnTo>
                    <a:pt x="3364" y="2009"/>
                  </a:lnTo>
                  <a:lnTo>
                    <a:pt x="3392" y="1936"/>
                  </a:lnTo>
                  <a:lnTo>
                    <a:pt x="3416" y="1861"/>
                  </a:lnTo>
                  <a:lnTo>
                    <a:pt x="3434" y="1784"/>
                  </a:lnTo>
                  <a:lnTo>
                    <a:pt x="3451" y="1706"/>
                  </a:lnTo>
                  <a:lnTo>
                    <a:pt x="3465" y="1629"/>
                  </a:lnTo>
                  <a:lnTo>
                    <a:pt x="3473" y="1550"/>
                  </a:lnTo>
                  <a:lnTo>
                    <a:pt x="3476" y="1472"/>
                  </a:lnTo>
                  <a:lnTo>
                    <a:pt x="3476" y="1393"/>
                  </a:lnTo>
                  <a:lnTo>
                    <a:pt x="3473" y="1316"/>
                  </a:lnTo>
                  <a:lnTo>
                    <a:pt x="3465" y="1238"/>
                  </a:lnTo>
                  <a:lnTo>
                    <a:pt x="3451" y="1161"/>
                  </a:lnTo>
                  <a:lnTo>
                    <a:pt x="3434" y="1086"/>
                  </a:lnTo>
                  <a:lnTo>
                    <a:pt x="3414" y="1014"/>
                  </a:lnTo>
                  <a:lnTo>
                    <a:pt x="3388" y="942"/>
                  </a:lnTo>
                  <a:lnTo>
                    <a:pt x="3359" y="872"/>
                  </a:lnTo>
                  <a:lnTo>
                    <a:pt x="3324" y="805"/>
                  </a:lnTo>
                  <a:lnTo>
                    <a:pt x="3285" y="742"/>
                  </a:lnTo>
                  <a:lnTo>
                    <a:pt x="3241" y="682"/>
                  </a:lnTo>
                  <a:lnTo>
                    <a:pt x="3192" y="625"/>
                  </a:lnTo>
                  <a:lnTo>
                    <a:pt x="3140" y="571"/>
                  </a:lnTo>
                  <a:lnTo>
                    <a:pt x="3035" y="480"/>
                  </a:lnTo>
                  <a:lnTo>
                    <a:pt x="2931" y="397"/>
                  </a:lnTo>
                  <a:lnTo>
                    <a:pt x="2825" y="324"/>
                  </a:lnTo>
                  <a:lnTo>
                    <a:pt x="2716" y="257"/>
                  </a:lnTo>
                  <a:lnTo>
                    <a:pt x="2607" y="199"/>
                  </a:lnTo>
                  <a:lnTo>
                    <a:pt x="2498" y="150"/>
                  </a:lnTo>
                  <a:lnTo>
                    <a:pt x="2387" y="107"/>
                  </a:lnTo>
                  <a:lnTo>
                    <a:pt x="2276" y="72"/>
                  </a:lnTo>
                  <a:lnTo>
                    <a:pt x="2165" y="43"/>
                  </a:lnTo>
                  <a:lnTo>
                    <a:pt x="2054" y="23"/>
                  </a:lnTo>
                  <a:lnTo>
                    <a:pt x="1941" y="8"/>
                  </a:lnTo>
                  <a:lnTo>
                    <a:pt x="1831" y="2"/>
                  </a:lnTo>
                  <a:lnTo>
                    <a:pt x="1722" y="0"/>
                  </a:lnTo>
                  <a:lnTo>
                    <a:pt x="1613" y="7"/>
                  </a:lnTo>
                  <a:lnTo>
                    <a:pt x="1502" y="20"/>
                  </a:lnTo>
                  <a:lnTo>
                    <a:pt x="1396" y="38"/>
                  </a:lnTo>
                  <a:lnTo>
                    <a:pt x="1289" y="63"/>
                  </a:lnTo>
                  <a:lnTo>
                    <a:pt x="1184" y="93"/>
                  </a:lnTo>
                  <a:lnTo>
                    <a:pt x="1082" y="130"/>
                  </a:lnTo>
                  <a:lnTo>
                    <a:pt x="980" y="172"/>
                  </a:lnTo>
                  <a:lnTo>
                    <a:pt x="883" y="218"/>
                  </a:lnTo>
                  <a:lnTo>
                    <a:pt x="786" y="271"/>
                  </a:lnTo>
                  <a:lnTo>
                    <a:pt x="692" y="327"/>
                  </a:lnTo>
                  <a:lnTo>
                    <a:pt x="602" y="391"/>
                  </a:lnTo>
                  <a:lnTo>
                    <a:pt x="514" y="456"/>
                  </a:lnTo>
                  <a:lnTo>
                    <a:pt x="429" y="529"/>
                  </a:lnTo>
                  <a:lnTo>
                    <a:pt x="348" y="604"/>
                  </a:lnTo>
                  <a:lnTo>
                    <a:pt x="270" y="684"/>
                  </a:lnTo>
                  <a:lnTo>
                    <a:pt x="196" y="769"/>
                  </a:lnTo>
                  <a:lnTo>
                    <a:pt x="126" y="857"/>
                  </a:lnTo>
                  <a:lnTo>
                    <a:pt x="60" y="949"/>
                  </a:lnTo>
                  <a:lnTo>
                    <a:pt x="0" y="1044"/>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08" name="Freeform 80"/>
            <p:cNvSpPr>
              <a:spLocks/>
            </p:cNvSpPr>
            <p:nvPr/>
          </p:nvSpPr>
          <p:spPr bwMode="auto">
            <a:xfrm>
              <a:off x="642" y="3182"/>
              <a:ext cx="99" cy="129"/>
            </a:xfrm>
            <a:custGeom>
              <a:avLst/>
              <a:gdLst>
                <a:gd name="T0" fmla="*/ 16 w 591"/>
                <a:gd name="T1" fmla="*/ 20 h 773"/>
                <a:gd name="T2" fmla="*/ 17 w 591"/>
                <a:gd name="T3" fmla="*/ 20 h 773"/>
                <a:gd name="T4" fmla="*/ 1 w 591"/>
                <a:gd name="T5" fmla="*/ 0 h 773"/>
                <a:gd name="T6" fmla="*/ 0 w 591"/>
                <a:gd name="T7" fmla="*/ 1 h 773"/>
                <a:gd name="T8" fmla="*/ 16 w 591"/>
                <a:gd name="T9" fmla="*/ 21 h 773"/>
                <a:gd name="T10" fmla="*/ 17 w 591"/>
                <a:gd name="T11" fmla="*/ 21 h 773"/>
                <a:gd name="T12" fmla="*/ 16 w 591"/>
                <a:gd name="T13" fmla="*/ 21 h 773"/>
                <a:gd name="T14" fmla="*/ 16 w 591"/>
                <a:gd name="T15" fmla="*/ 22 h 773"/>
                <a:gd name="T16" fmla="*/ 17 w 591"/>
                <a:gd name="T17" fmla="*/ 21 h 773"/>
                <a:gd name="T18" fmla="*/ 16 w 591"/>
                <a:gd name="T19" fmla="*/ 20 h 773"/>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591" h="773">
                  <a:moveTo>
                    <a:pt x="562" y="732"/>
                  </a:moveTo>
                  <a:lnTo>
                    <a:pt x="591" y="732"/>
                  </a:lnTo>
                  <a:lnTo>
                    <a:pt x="29" y="0"/>
                  </a:lnTo>
                  <a:lnTo>
                    <a:pt x="0" y="20"/>
                  </a:lnTo>
                  <a:lnTo>
                    <a:pt x="562" y="754"/>
                  </a:lnTo>
                  <a:lnTo>
                    <a:pt x="591" y="754"/>
                  </a:lnTo>
                  <a:lnTo>
                    <a:pt x="562" y="754"/>
                  </a:lnTo>
                  <a:lnTo>
                    <a:pt x="576" y="773"/>
                  </a:lnTo>
                  <a:lnTo>
                    <a:pt x="591" y="754"/>
                  </a:lnTo>
                  <a:lnTo>
                    <a:pt x="562" y="732"/>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09" name="Freeform 81"/>
            <p:cNvSpPr>
              <a:spLocks/>
            </p:cNvSpPr>
            <p:nvPr/>
          </p:nvSpPr>
          <p:spPr bwMode="auto">
            <a:xfrm>
              <a:off x="736" y="3207"/>
              <a:ext cx="113" cy="100"/>
            </a:xfrm>
            <a:custGeom>
              <a:avLst/>
              <a:gdLst>
                <a:gd name="T0" fmla="*/ 18 w 679"/>
                <a:gd name="T1" fmla="*/ 0 h 605"/>
                <a:gd name="T2" fmla="*/ 17 w 679"/>
                <a:gd name="T3" fmla="*/ 1 h 605"/>
                <a:gd name="T4" fmla="*/ 16 w 679"/>
                <a:gd name="T5" fmla="*/ 1 h 605"/>
                <a:gd name="T6" fmla="*/ 14 w 679"/>
                <a:gd name="T7" fmla="*/ 2 h 605"/>
                <a:gd name="T8" fmla="*/ 13 w 679"/>
                <a:gd name="T9" fmla="*/ 3 h 605"/>
                <a:gd name="T10" fmla="*/ 12 w 679"/>
                <a:gd name="T11" fmla="*/ 4 h 605"/>
                <a:gd name="T12" fmla="*/ 11 w 679"/>
                <a:gd name="T13" fmla="*/ 5 h 605"/>
                <a:gd name="T14" fmla="*/ 9 w 679"/>
                <a:gd name="T15" fmla="*/ 5 h 605"/>
                <a:gd name="T16" fmla="*/ 8 w 679"/>
                <a:gd name="T17" fmla="*/ 6 h 605"/>
                <a:gd name="T18" fmla="*/ 7 w 679"/>
                <a:gd name="T19" fmla="*/ 7 h 605"/>
                <a:gd name="T20" fmla="*/ 6 w 679"/>
                <a:gd name="T21" fmla="*/ 9 h 605"/>
                <a:gd name="T22" fmla="*/ 5 w 679"/>
                <a:gd name="T23" fmla="*/ 10 h 605"/>
                <a:gd name="T24" fmla="*/ 4 w 679"/>
                <a:gd name="T25" fmla="*/ 11 h 605"/>
                <a:gd name="T26" fmla="*/ 3 w 679"/>
                <a:gd name="T27" fmla="*/ 12 h 605"/>
                <a:gd name="T28" fmla="*/ 2 w 679"/>
                <a:gd name="T29" fmla="*/ 13 h 605"/>
                <a:gd name="T30" fmla="*/ 1 w 679"/>
                <a:gd name="T31" fmla="*/ 15 h 605"/>
                <a:gd name="T32" fmla="*/ 0 w 679"/>
                <a:gd name="T33" fmla="*/ 16 h 605"/>
                <a:gd name="T34" fmla="*/ 1 w 679"/>
                <a:gd name="T35" fmla="*/ 17 h 605"/>
                <a:gd name="T36" fmla="*/ 2 w 679"/>
                <a:gd name="T37" fmla="*/ 15 h 605"/>
                <a:gd name="T38" fmla="*/ 3 w 679"/>
                <a:gd name="T39" fmla="*/ 14 h 605"/>
                <a:gd name="T40" fmla="*/ 4 w 679"/>
                <a:gd name="T41" fmla="*/ 13 h 605"/>
                <a:gd name="T42" fmla="*/ 5 w 679"/>
                <a:gd name="T43" fmla="*/ 11 h 605"/>
                <a:gd name="T44" fmla="*/ 6 w 679"/>
                <a:gd name="T45" fmla="*/ 10 h 605"/>
                <a:gd name="T46" fmla="*/ 7 w 679"/>
                <a:gd name="T47" fmla="*/ 9 h 605"/>
                <a:gd name="T48" fmla="*/ 8 w 679"/>
                <a:gd name="T49" fmla="*/ 8 h 605"/>
                <a:gd name="T50" fmla="*/ 9 w 679"/>
                <a:gd name="T51" fmla="*/ 7 h 605"/>
                <a:gd name="T52" fmla="*/ 10 w 679"/>
                <a:gd name="T53" fmla="*/ 6 h 605"/>
                <a:gd name="T54" fmla="*/ 11 w 679"/>
                <a:gd name="T55" fmla="*/ 5 h 605"/>
                <a:gd name="T56" fmla="*/ 12 w 679"/>
                <a:gd name="T57" fmla="*/ 4 h 605"/>
                <a:gd name="T58" fmla="*/ 14 w 679"/>
                <a:gd name="T59" fmla="*/ 4 h 605"/>
                <a:gd name="T60" fmla="*/ 15 w 679"/>
                <a:gd name="T61" fmla="*/ 3 h 605"/>
                <a:gd name="T62" fmla="*/ 16 w 679"/>
                <a:gd name="T63" fmla="*/ 2 h 605"/>
                <a:gd name="T64" fmla="*/ 17 w 679"/>
                <a:gd name="T65" fmla="*/ 1 h 605"/>
                <a:gd name="T66" fmla="*/ 19 w 679"/>
                <a:gd name="T67" fmla="*/ 1 h 605"/>
                <a:gd name="T68" fmla="*/ 18 w 679"/>
                <a:gd name="T69" fmla="*/ 0 h 605"/>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679" h="605">
                  <a:moveTo>
                    <a:pt x="665" y="0"/>
                  </a:moveTo>
                  <a:lnTo>
                    <a:pt x="614" y="26"/>
                  </a:lnTo>
                  <a:lnTo>
                    <a:pt x="566" y="52"/>
                  </a:lnTo>
                  <a:lnTo>
                    <a:pt x="517" y="79"/>
                  </a:lnTo>
                  <a:lnTo>
                    <a:pt x="472" y="108"/>
                  </a:lnTo>
                  <a:lnTo>
                    <a:pt x="427" y="138"/>
                  </a:lnTo>
                  <a:lnTo>
                    <a:pt x="385" y="170"/>
                  </a:lnTo>
                  <a:lnTo>
                    <a:pt x="344" y="202"/>
                  </a:lnTo>
                  <a:lnTo>
                    <a:pt x="302" y="237"/>
                  </a:lnTo>
                  <a:lnTo>
                    <a:pt x="264" y="273"/>
                  </a:lnTo>
                  <a:lnTo>
                    <a:pt x="226" y="312"/>
                  </a:lnTo>
                  <a:lnTo>
                    <a:pt x="186" y="352"/>
                  </a:lnTo>
                  <a:lnTo>
                    <a:pt x="149" y="394"/>
                  </a:lnTo>
                  <a:lnTo>
                    <a:pt x="112" y="439"/>
                  </a:lnTo>
                  <a:lnTo>
                    <a:pt x="74" y="484"/>
                  </a:lnTo>
                  <a:lnTo>
                    <a:pt x="36" y="533"/>
                  </a:lnTo>
                  <a:lnTo>
                    <a:pt x="0" y="583"/>
                  </a:lnTo>
                  <a:lnTo>
                    <a:pt x="29" y="605"/>
                  </a:lnTo>
                  <a:lnTo>
                    <a:pt x="65" y="554"/>
                  </a:lnTo>
                  <a:lnTo>
                    <a:pt x="103" y="505"/>
                  </a:lnTo>
                  <a:lnTo>
                    <a:pt x="139" y="460"/>
                  </a:lnTo>
                  <a:lnTo>
                    <a:pt x="176" y="417"/>
                  </a:lnTo>
                  <a:lnTo>
                    <a:pt x="213" y="375"/>
                  </a:lnTo>
                  <a:lnTo>
                    <a:pt x="249" y="336"/>
                  </a:lnTo>
                  <a:lnTo>
                    <a:pt x="287" y="300"/>
                  </a:lnTo>
                  <a:lnTo>
                    <a:pt x="325" y="264"/>
                  </a:lnTo>
                  <a:lnTo>
                    <a:pt x="365" y="229"/>
                  </a:lnTo>
                  <a:lnTo>
                    <a:pt x="405" y="199"/>
                  </a:lnTo>
                  <a:lnTo>
                    <a:pt x="448" y="166"/>
                  </a:lnTo>
                  <a:lnTo>
                    <a:pt x="490" y="138"/>
                  </a:lnTo>
                  <a:lnTo>
                    <a:pt x="535" y="108"/>
                  </a:lnTo>
                  <a:lnTo>
                    <a:pt x="582" y="84"/>
                  </a:lnTo>
                  <a:lnTo>
                    <a:pt x="631" y="57"/>
                  </a:lnTo>
                  <a:lnTo>
                    <a:pt x="679" y="33"/>
                  </a:lnTo>
                  <a:lnTo>
                    <a:pt x="665" y="0"/>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10" name="Freeform 82"/>
            <p:cNvSpPr>
              <a:spLocks/>
            </p:cNvSpPr>
            <p:nvPr/>
          </p:nvSpPr>
          <p:spPr bwMode="auto">
            <a:xfrm>
              <a:off x="847" y="3188"/>
              <a:ext cx="175" cy="81"/>
            </a:xfrm>
            <a:custGeom>
              <a:avLst/>
              <a:gdLst>
                <a:gd name="T0" fmla="*/ 29 w 1051"/>
                <a:gd name="T1" fmla="*/ 12 h 482"/>
                <a:gd name="T2" fmla="*/ 29 w 1051"/>
                <a:gd name="T3" fmla="*/ 10 h 482"/>
                <a:gd name="T4" fmla="*/ 28 w 1051"/>
                <a:gd name="T5" fmla="*/ 8 h 482"/>
                <a:gd name="T6" fmla="*/ 27 w 1051"/>
                <a:gd name="T7" fmla="*/ 6 h 482"/>
                <a:gd name="T8" fmla="*/ 25 w 1051"/>
                <a:gd name="T9" fmla="*/ 5 h 482"/>
                <a:gd name="T10" fmla="*/ 24 w 1051"/>
                <a:gd name="T11" fmla="*/ 3 h 482"/>
                <a:gd name="T12" fmla="*/ 22 w 1051"/>
                <a:gd name="T13" fmla="*/ 2 h 482"/>
                <a:gd name="T14" fmla="*/ 20 w 1051"/>
                <a:gd name="T15" fmla="*/ 1 h 482"/>
                <a:gd name="T16" fmla="*/ 18 w 1051"/>
                <a:gd name="T17" fmla="*/ 1 h 482"/>
                <a:gd name="T18" fmla="*/ 16 w 1051"/>
                <a:gd name="T19" fmla="*/ 0 h 482"/>
                <a:gd name="T20" fmla="*/ 14 w 1051"/>
                <a:gd name="T21" fmla="*/ 0 h 482"/>
                <a:gd name="T22" fmla="*/ 11 w 1051"/>
                <a:gd name="T23" fmla="*/ 0 h 482"/>
                <a:gd name="T24" fmla="*/ 9 w 1051"/>
                <a:gd name="T25" fmla="*/ 0 h 482"/>
                <a:gd name="T26" fmla="*/ 6 w 1051"/>
                <a:gd name="T27" fmla="*/ 1 h 482"/>
                <a:gd name="T28" fmla="*/ 4 w 1051"/>
                <a:gd name="T29" fmla="*/ 2 h 482"/>
                <a:gd name="T30" fmla="*/ 1 w 1051"/>
                <a:gd name="T31" fmla="*/ 3 h 482"/>
                <a:gd name="T32" fmla="*/ 0 w 1051"/>
                <a:gd name="T33" fmla="*/ 4 h 482"/>
                <a:gd name="T34" fmla="*/ 3 w 1051"/>
                <a:gd name="T35" fmla="*/ 3 h 482"/>
                <a:gd name="T36" fmla="*/ 5 w 1051"/>
                <a:gd name="T37" fmla="*/ 2 h 482"/>
                <a:gd name="T38" fmla="*/ 8 w 1051"/>
                <a:gd name="T39" fmla="*/ 2 h 482"/>
                <a:gd name="T40" fmla="*/ 10 w 1051"/>
                <a:gd name="T41" fmla="*/ 1 h 482"/>
                <a:gd name="T42" fmla="*/ 13 w 1051"/>
                <a:gd name="T43" fmla="*/ 1 h 482"/>
                <a:gd name="T44" fmla="*/ 15 w 1051"/>
                <a:gd name="T45" fmla="*/ 1 h 482"/>
                <a:gd name="T46" fmla="*/ 17 w 1051"/>
                <a:gd name="T47" fmla="*/ 1 h 482"/>
                <a:gd name="T48" fmla="*/ 19 w 1051"/>
                <a:gd name="T49" fmla="*/ 2 h 482"/>
                <a:gd name="T50" fmla="*/ 21 w 1051"/>
                <a:gd name="T51" fmla="*/ 3 h 482"/>
                <a:gd name="T52" fmla="*/ 23 w 1051"/>
                <a:gd name="T53" fmla="*/ 4 h 482"/>
                <a:gd name="T54" fmla="*/ 24 w 1051"/>
                <a:gd name="T55" fmla="*/ 5 h 482"/>
                <a:gd name="T56" fmla="*/ 25 w 1051"/>
                <a:gd name="T57" fmla="*/ 6 h 482"/>
                <a:gd name="T58" fmla="*/ 26 w 1051"/>
                <a:gd name="T59" fmla="*/ 8 h 482"/>
                <a:gd name="T60" fmla="*/ 27 w 1051"/>
                <a:gd name="T61" fmla="*/ 9 h 482"/>
                <a:gd name="T62" fmla="*/ 28 w 1051"/>
                <a:gd name="T63" fmla="*/ 11 h 482"/>
                <a:gd name="T64" fmla="*/ 28 w 1051"/>
                <a:gd name="T65" fmla="*/ 14 h 482"/>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1051" h="482">
                  <a:moveTo>
                    <a:pt x="1051" y="482"/>
                  </a:moveTo>
                  <a:lnTo>
                    <a:pt x="1046" y="440"/>
                  </a:lnTo>
                  <a:lnTo>
                    <a:pt x="1039" y="399"/>
                  </a:lnTo>
                  <a:lnTo>
                    <a:pt x="1031" y="360"/>
                  </a:lnTo>
                  <a:lnTo>
                    <a:pt x="1018" y="322"/>
                  </a:lnTo>
                  <a:lnTo>
                    <a:pt x="1003" y="288"/>
                  </a:lnTo>
                  <a:lnTo>
                    <a:pt x="986" y="254"/>
                  </a:lnTo>
                  <a:lnTo>
                    <a:pt x="966" y="224"/>
                  </a:lnTo>
                  <a:lnTo>
                    <a:pt x="944" y="194"/>
                  </a:lnTo>
                  <a:lnTo>
                    <a:pt x="919" y="167"/>
                  </a:lnTo>
                  <a:lnTo>
                    <a:pt x="893" y="140"/>
                  </a:lnTo>
                  <a:lnTo>
                    <a:pt x="865" y="117"/>
                  </a:lnTo>
                  <a:lnTo>
                    <a:pt x="834" y="97"/>
                  </a:lnTo>
                  <a:lnTo>
                    <a:pt x="802" y="78"/>
                  </a:lnTo>
                  <a:lnTo>
                    <a:pt x="769" y="61"/>
                  </a:lnTo>
                  <a:lnTo>
                    <a:pt x="734" y="47"/>
                  </a:lnTo>
                  <a:lnTo>
                    <a:pt x="698" y="32"/>
                  </a:lnTo>
                  <a:lnTo>
                    <a:pt x="660" y="22"/>
                  </a:lnTo>
                  <a:lnTo>
                    <a:pt x="620" y="14"/>
                  </a:lnTo>
                  <a:lnTo>
                    <a:pt x="579" y="8"/>
                  </a:lnTo>
                  <a:lnTo>
                    <a:pt x="540" y="5"/>
                  </a:lnTo>
                  <a:lnTo>
                    <a:pt x="496" y="1"/>
                  </a:lnTo>
                  <a:lnTo>
                    <a:pt x="454" y="0"/>
                  </a:lnTo>
                  <a:lnTo>
                    <a:pt x="412" y="2"/>
                  </a:lnTo>
                  <a:lnTo>
                    <a:pt x="367" y="6"/>
                  </a:lnTo>
                  <a:lnTo>
                    <a:pt x="322" y="11"/>
                  </a:lnTo>
                  <a:lnTo>
                    <a:pt x="278" y="20"/>
                  </a:lnTo>
                  <a:lnTo>
                    <a:pt x="231" y="30"/>
                  </a:lnTo>
                  <a:lnTo>
                    <a:pt x="186" y="42"/>
                  </a:lnTo>
                  <a:lnTo>
                    <a:pt x="140" y="57"/>
                  </a:lnTo>
                  <a:lnTo>
                    <a:pt x="93" y="72"/>
                  </a:lnTo>
                  <a:lnTo>
                    <a:pt x="47" y="92"/>
                  </a:lnTo>
                  <a:lnTo>
                    <a:pt x="0" y="111"/>
                  </a:lnTo>
                  <a:lnTo>
                    <a:pt x="14" y="144"/>
                  </a:lnTo>
                  <a:lnTo>
                    <a:pt x="61" y="124"/>
                  </a:lnTo>
                  <a:lnTo>
                    <a:pt x="104" y="107"/>
                  </a:lnTo>
                  <a:lnTo>
                    <a:pt x="150" y="90"/>
                  </a:lnTo>
                  <a:lnTo>
                    <a:pt x="193" y="76"/>
                  </a:lnTo>
                  <a:lnTo>
                    <a:pt x="239" y="65"/>
                  </a:lnTo>
                  <a:lnTo>
                    <a:pt x="282" y="53"/>
                  </a:lnTo>
                  <a:lnTo>
                    <a:pt x="328" y="46"/>
                  </a:lnTo>
                  <a:lnTo>
                    <a:pt x="369" y="40"/>
                  </a:lnTo>
                  <a:lnTo>
                    <a:pt x="412" y="37"/>
                  </a:lnTo>
                  <a:lnTo>
                    <a:pt x="454" y="37"/>
                  </a:lnTo>
                  <a:lnTo>
                    <a:pt x="496" y="36"/>
                  </a:lnTo>
                  <a:lnTo>
                    <a:pt x="537" y="38"/>
                  </a:lnTo>
                  <a:lnTo>
                    <a:pt x="577" y="42"/>
                  </a:lnTo>
                  <a:lnTo>
                    <a:pt x="615" y="49"/>
                  </a:lnTo>
                  <a:lnTo>
                    <a:pt x="653" y="57"/>
                  </a:lnTo>
                  <a:lnTo>
                    <a:pt x="687" y="67"/>
                  </a:lnTo>
                  <a:lnTo>
                    <a:pt x="721" y="79"/>
                  </a:lnTo>
                  <a:lnTo>
                    <a:pt x="755" y="93"/>
                  </a:lnTo>
                  <a:lnTo>
                    <a:pt x="786" y="109"/>
                  </a:lnTo>
                  <a:lnTo>
                    <a:pt x="815" y="126"/>
                  </a:lnTo>
                  <a:lnTo>
                    <a:pt x="843" y="146"/>
                  </a:lnTo>
                  <a:lnTo>
                    <a:pt x="870" y="167"/>
                  </a:lnTo>
                  <a:lnTo>
                    <a:pt x="893" y="190"/>
                  </a:lnTo>
                  <a:lnTo>
                    <a:pt x="917" y="214"/>
                  </a:lnTo>
                  <a:lnTo>
                    <a:pt x="937" y="242"/>
                  </a:lnTo>
                  <a:lnTo>
                    <a:pt x="953" y="270"/>
                  </a:lnTo>
                  <a:lnTo>
                    <a:pt x="971" y="303"/>
                  </a:lnTo>
                  <a:lnTo>
                    <a:pt x="984" y="333"/>
                  </a:lnTo>
                  <a:lnTo>
                    <a:pt x="996" y="368"/>
                  </a:lnTo>
                  <a:lnTo>
                    <a:pt x="1005" y="405"/>
                  </a:lnTo>
                  <a:lnTo>
                    <a:pt x="1012" y="442"/>
                  </a:lnTo>
                  <a:lnTo>
                    <a:pt x="1016" y="482"/>
                  </a:lnTo>
                  <a:lnTo>
                    <a:pt x="1051" y="482"/>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11" name="Freeform 83"/>
            <p:cNvSpPr>
              <a:spLocks/>
            </p:cNvSpPr>
            <p:nvPr/>
          </p:nvSpPr>
          <p:spPr bwMode="auto">
            <a:xfrm>
              <a:off x="791" y="3269"/>
              <a:ext cx="231" cy="142"/>
            </a:xfrm>
            <a:custGeom>
              <a:avLst/>
              <a:gdLst>
                <a:gd name="T0" fmla="*/ 1 w 1383"/>
                <a:gd name="T1" fmla="*/ 24 h 858"/>
                <a:gd name="T2" fmla="*/ 3 w 1383"/>
                <a:gd name="T3" fmla="*/ 23 h 858"/>
                <a:gd name="T4" fmla="*/ 6 w 1383"/>
                <a:gd name="T5" fmla="*/ 23 h 858"/>
                <a:gd name="T6" fmla="*/ 9 w 1383"/>
                <a:gd name="T7" fmla="*/ 23 h 858"/>
                <a:gd name="T8" fmla="*/ 12 w 1383"/>
                <a:gd name="T9" fmla="*/ 22 h 858"/>
                <a:gd name="T10" fmla="*/ 16 w 1383"/>
                <a:gd name="T11" fmla="*/ 21 h 858"/>
                <a:gd name="T12" fmla="*/ 19 w 1383"/>
                <a:gd name="T13" fmla="*/ 20 h 858"/>
                <a:gd name="T14" fmla="*/ 22 w 1383"/>
                <a:gd name="T15" fmla="*/ 18 h 858"/>
                <a:gd name="T16" fmla="*/ 25 w 1383"/>
                <a:gd name="T17" fmla="*/ 17 h 858"/>
                <a:gd name="T18" fmla="*/ 28 w 1383"/>
                <a:gd name="T19" fmla="*/ 15 h 858"/>
                <a:gd name="T20" fmla="*/ 30 w 1383"/>
                <a:gd name="T21" fmla="*/ 13 h 858"/>
                <a:gd name="T22" fmla="*/ 33 w 1383"/>
                <a:gd name="T23" fmla="*/ 11 h 858"/>
                <a:gd name="T24" fmla="*/ 35 w 1383"/>
                <a:gd name="T25" fmla="*/ 9 h 858"/>
                <a:gd name="T26" fmla="*/ 36 w 1383"/>
                <a:gd name="T27" fmla="*/ 7 h 858"/>
                <a:gd name="T28" fmla="*/ 38 w 1383"/>
                <a:gd name="T29" fmla="*/ 5 h 858"/>
                <a:gd name="T30" fmla="*/ 38 w 1383"/>
                <a:gd name="T31" fmla="*/ 2 h 858"/>
                <a:gd name="T32" fmla="*/ 39 w 1383"/>
                <a:gd name="T33" fmla="*/ 0 h 858"/>
                <a:gd name="T34" fmla="*/ 38 w 1383"/>
                <a:gd name="T35" fmla="*/ 1 h 858"/>
                <a:gd name="T36" fmla="*/ 37 w 1383"/>
                <a:gd name="T37" fmla="*/ 3 h 858"/>
                <a:gd name="T38" fmla="*/ 36 w 1383"/>
                <a:gd name="T39" fmla="*/ 6 h 858"/>
                <a:gd name="T40" fmla="*/ 35 w 1383"/>
                <a:gd name="T41" fmla="*/ 8 h 858"/>
                <a:gd name="T42" fmla="*/ 33 w 1383"/>
                <a:gd name="T43" fmla="*/ 10 h 858"/>
                <a:gd name="T44" fmla="*/ 31 w 1383"/>
                <a:gd name="T45" fmla="*/ 12 h 858"/>
                <a:gd name="T46" fmla="*/ 29 w 1383"/>
                <a:gd name="T47" fmla="*/ 13 h 858"/>
                <a:gd name="T48" fmla="*/ 26 w 1383"/>
                <a:gd name="T49" fmla="*/ 15 h 858"/>
                <a:gd name="T50" fmla="*/ 23 w 1383"/>
                <a:gd name="T51" fmla="*/ 17 h 858"/>
                <a:gd name="T52" fmla="*/ 20 w 1383"/>
                <a:gd name="T53" fmla="*/ 18 h 858"/>
                <a:gd name="T54" fmla="*/ 17 w 1383"/>
                <a:gd name="T55" fmla="*/ 19 h 858"/>
                <a:gd name="T56" fmla="*/ 14 w 1383"/>
                <a:gd name="T57" fmla="*/ 20 h 858"/>
                <a:gd name="T58" fmla="*/ 11 w 1383"/>
                <a:gd name="T59" fmla="*/ 21 h 858"/>
                <a:gd name="T60" fmla="*/ 8 w 1383"/>
                <a:gd name="T61" fmla="*/ 22 h 858"/>
                <a:gd name="T62" fmla="*/ 5 w 1383"/>
                <a:gd name="T63" fmla="*/ 22 h 858"/>
                <a:gd name="T64" fmla="*/ 2 w 1383"/>
                <a:gd name="T65" fmla="*/ 23 h 858"/>
                <a:gd name="T66" fmla="*/ 0 w 1383"/>
                <a:gd name="T67" fmla="*/ 23 h 858"/>
                <a:gd name="T68" fmla="*/ 0 w 1383"/>
                <a:gd name="T69" fmla="*/ 23 h 858"/>
                <a:gd name="T70" fmla="*/ 1 w 1383"/>
                <a:gd name="T71" fmla="*/ 23 h 858"/>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1383" h="858">
                  <a:moveTo>
                    <a:pt x="41" y="833"/>
                  </a:moveTo>
                  <a:lnTo>
                    <a:pt x="24" y="858"/>
                  </a:lnTo>
                  <a:lnTo>
                    <a:pt x="69" y="856"/>
                  </a:lnTo>
                  <a:lnTo>
                    <a:pt x="119" y="852"/>
                  </a:lnTo>
                  <a:lnTo>
                    <a:pt x="168" y="847"/>
                  </a:lnTo>
                  <a:lnTo>
                    <a:pt x="221" y="839"/>
                  </a:lnTo>
                  <a:lnTo>
                    <a:pt x="273" y="830"/>
                  </a:lnTo>
                  <a:lnTo>
                    <a:pt x="328" y="820"/>
                  </a:lnTo>
                  <a:lnTo>
                    <a:pt x="385" y="807"/>
                  </a:lnTo>
                  <a:lnTo>
                    <a:pt x="441" y="792"/>
                  </a:lnTo>
                  <a:lnTo>
                    <a:pt x="497" y="774"/>
                  </a:lnTo>
                  <a:lnTo>
                    <a:pt x="554" y="756"/>
                  </a:lnTo>
                  <a:lnTo>
                    <a:pt x="611" y="737"/>
                  </a:lnTo>
                  <a:lnTo>
                    <a:pt x="669" y="715"/>
                  </a:lnTo>
                  <a:lnTo>
                    <a:pt x="726" y="691"/>
                  </a:lnTo>
                  <a:lnTo>
                    <a:pt x="779" y="666"/>
                  </a:lnTo>
                  <a:lnTo>
                    <a:pt x="836" y="640"/>
                  </a:lnTo>
                  <a:lnTo>
                    <a:pt x="889" y="613"/>
                  </a:lnTo>
                  <a:lnTo>
                    <a:pt x="942" y="584"/>
                  </a:lnTo>
                  <a:lnTo>
                    <a:pt x="992" y="552"/>
                  </a:lnTo>
                  <a:lnTo>
                    <a:pt x="1039" y="520"/>
                  </a:lnTo>
                  <a:lnTo>
                    <a:pt x="1087" y="488"/>
                  </a:lnTo>
                  <a:lnTo>
                    <a:pt x="1131" y="452"/>
                  </a:lnTo>
                  <a:lnTo>
                    <a:pt x="1173" y="416"/>
                  </a:lnTo>
                  <a:lnTo>
                    <a:pt x="1210" y="380"/>
                  </a:lnTo>
                  <a:lnTo>
                    <a:pt x="1244" y="343"/>
                  </a:lnTo>
                  <a:lnTo>
                    <a:pt x="1278" y="303"/>
                  </a:lnTo>
                  <a:lnTo>
                    <a:pt x="1306" y="263"/>
                  </a:lnTo>
                  <a:lnTo>
                    <a:pt x="1330" y="220"/>
                  </a:lnTo>
                  <a:lnTo>
                    <a:pt x="1349" y="178"/>
                  </a:lnTo>
                  <a:lnTo>
                    <a:pt x="1366" y="134"/>
                  </a:lnTo>
                  <a:lnTo>
                    <a:pt x="1377" y="90"/>
                  </a:lnTo>
                  <a:lnTo>
                    <a:pt x="1383" y="43"/>
                  </a:lnTo>
                  <a:lnTo>
                    <a:pt x="1383" y="0"/>
                  </a:lnTo>
                  <a:lnTo>
                    <a:pt x="1348" y="0"/>
                  </a:lnTo>
                  <a:lnTo>
                    <a:pt x="1348" y="43"/>
                  </a:lnTo>
                  <a:lnTo>
                    <a:pt x="1342" y="84"/>
                  </a:lnTo>
                  <a:lnTo>
                    <a:pt x="1332" y="123"/>
                  </a:lnTo>
                  <a:lnTo>
                    <a:pt x="1318" y="164"/>
                  </a:lnTo>
                  <a:lnTo>
                    <a:pt x="1299" y="204"/>
                  </a:lnTo>
                  <a:lnTo>
                    <a:pt x="1277" y="243"/>
                  </a:lnTo>
                  <a:lnTo>
                    <a:pt x="1249" y="281"/>
                  </a:lnTo>
                  <a:lnTo>
                    <a:pt x="1219" y="320"/>
                  </a:lnTo>
                  <a:lnTo>
                    <a:pt x="1185" y="356"/>
                  </a:lnTo>
                  <a:lnTo>
                    <a:pt x="1149" y="390"/>
                  </a:lnTo>
                  <a:lnTo>
                    <a:pt x="1110" y="425"/>
                  </a:lnTo>
                  <a:lnTo>
                    <a:pt x="1066" y="459"/>
                  </a:lnTo>
                  <a:lnTo>
                    <a:pt x="1021" y="491"/>
                  </a:lnTo>
                  <a:lnTo>
                    <a:pt x="973" y="523"/>
                  </a:lnTo>
                  <a:lnTo>
                    <a:pt x="923" y="552"/>
                  </a:lnTo>
                  <a:lnTo>
                    <a:pt x="873" y="581"/>
                  </a:lnTo>
                  <a:lnTo>
                    <a:pt x="821" y="608"/>
                  </a:lnTo>
                  <a:lnTo>
                    <a:pt x="766" y="635"/>
                  </a:lnTo>
                  <a:lnTo>
                    <a:pt x="713" y="659"/>
                  </a:lnTo>
                  <a:lnTo>
                    <a:pt x="656" y="682"/>
                  </a:lnTo>
                  <a:lnTo>
                    <a:pt x="600" y="702"/>
                  </a:lnTo>
                  <a:lnTo>
                    <a:pt x="544" y="722"/>
                  </a:lnTo>
                  <a:lnTo>
                    <a:pt x="487" y="741"/>
                  </a:lnTo>
                  <a:lnTo>
                    <a:pt x="433" y="757"/>
                  </a:lnTo>
                  <a:lnTo>
                    <a:pt x="376" y="772"/>
                  </a:lnTo>
                  <a:lnTo>
                    <a:pt x="322" y="786"/>
                  </a:lnTo>
                  <a:lnTo>
                    <a:pt x="269" y="795"/>
                  </a:lnTo>
                  <a:lnTo>
                    <a:pt x="215" y="804"/>
                  </a:lnTo>
                  <a:lnTo>
                    <a:pt x="165" y="813"/>
                  </a:lnTo>
                  <a:lnTo>
                    <a:pt x="117" y="818"/>
                  </a:lnTo>
                  <a:lnTo>
                    <a:pt x="69" y="821"/>
                  </a:lnTo>
                  <a:lnTo>
                    <a:pt x="24" y="821"/>
                  </a:lnTo>
                  <a:lnTo>
                    <a:pt x="7" y="845"/>
                  </a:lnTo>
                  <a:lnTo>
                    <a:pt x="24" y="821"/>
                  </a:lnTo>
                  <a:lnTo>
                    <a:pt x="0" y="821"/>
                  </a:lnTo>
                  <a:lnTo>
                    <a:pt x="7" y="845"/>
                  </a:lnTo>
                  <a:lnTo>
                    <a:pt x="41" y="833"/>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12" name="Freeform 84"/>
            <p:cNvSpPr>
              <a:spLocks/>
            </p:cNvSpPr>
            <p:nvPr/>
          </p:nvSpPr>
          <p:spPr bwMode="auto">
            <a:xfrm>
              <a:off x="792" y="3407"/>
              <a:ext cx="67" cy="199"/>
            </a:xfrm>
            <a:custGeom>
              <a:avLst/>
              <a:gdLst>
                <a:gd name="T0" fmla="*/ 11 w 402"/>
                <a:gd name="T1" fmla="*/ 32 h 1191"/>
                <a:gd name="T2" fmla="*/ 11 w 402"/>
                <a:gd name="T3" fmla="*/ 33 h 1191"/>
                <a:gd name="T4" fmla="*/ 1 w 402"/>
                <a:gd name="T5" fmla="*/ 0 h 1191"/>
                <a:gd name="T6" fmla="*/ 0 w 402"/>
                <a:gd name="T7" fmla="*/ 0 h 1191"/>
                <a:gd name="T8" fmla="*/ 10 w 402"/>
                <a:gd name="T9" fmla="*/ 33 h 1191"/>
                <a:gd name="T10" fmla="*/ 11 w 402"/>
                <a:gd name="T11" fmla="*/ 33 h 1191"/>
                <a:gd name="T12" fmla="*/ 10 w 402"/>
                <a:gd name="T13" fmla="*/ 33 h 1191"/>
                <a:gd name="T14" fmla="*/ 10 w 402"/>
                <a:gd name="T15" fmla="*/ 33 h 1191"/>
                <a:gd name="T16" fmla="*/ 11 w 402"/>
                <a:gd name="T17" fmla="*/ 33 h 1191"/>
                <a:gd name="T18" fmla="*/ 11 w 402"/>
                <a:gd name="T19" fmla="*/ 32 h 1191"/>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402" h="1191">
                  <a:moveTo>
                    <a:pt x="386" y="1154"/>
                  </a:moveTo>
                  <a:lnTo>
                    <a:pt x="402" y="1168"/>
                  </a:lnTo>
                  <a:lnTo>
                    <a:pt x="34" y="0"/>
                  </a:lnTo>
                  <a:lnTo>
                    <a:pt x="0" y="12"/>
                  </a:lnTo>
                  <a:lnTo>
                    <a:pt x="368" y="1177"/>
                  </a:lnTo>
                  <a:lnTo>
                    <a:pt x="386" y="1191"/>
                  </a:lnTo>
                  <a:lnTo>
                    <a:pt x="368" y="1177"/>
                  </a:lnTo>
                  <a:lnTo>
                    <a:pt x="372" y="1190"/>
                  </a:lnTo>
                  <a:lnTo>
                    <a:pt x="386" y="1191"/>
                  </a:lnTo>
                  <a:lnTo>
                    <a:pt x="386" y="1154"/>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13" name="Freeform 85"/>
            <p:cNvSpPr>
              <a:spLocks/>
            </p:cNvSpPr>
            <p:nvPr/>
          </p:nvSpPr>
          <p:spPr bwMode="auto">
            <a:xfrm>
              <a:off x="857" y="3600"/>
              <a:ext cx="79" cy="6"/>
            </a:xfrm>
            <a:custGeom>
              <a:avLst/>
              <a:gdLst>
                <a:gd name="T0" fmla="*/ 12 w 476"/>
                <a:gd name="T1" fmla="*/ 0 h 37"/>
                <a:gd name="T2" fmla="*/ 13 w 476"/>
                <a:gd name="T3" fmla="*/ 0 h 37"/>
                <a:gd name="T4" fmla="*/ 0 w 476"/>
                <a:gd name="T5" fmla="*/ 0 h 37"/>
                <a:gd name="T6" fmla="*/ 0 w 476"/>
                <a:gd name="T7" fmla="*/ 1 h 37"/>
                <a:gd name="T8" fmla="*/ 13 w 476"/>
                <a:gd name="T9" fmla="*/ 1 h 37"/>
                <a:gd name="T10" fmla="*/ 13 w 476"/>
                <a:gd name="T11" fmla="*/ 1 h 37"/>
                <a:gd name="T12" fmla="*/ 13 w 476"/>
                <a:gd name="T13" fmla="*/ 1 h 37"/>
                <a:gd name="T14" fmla="*/ 13 w 476"/>
                <a:gd name="T15" fmla="*/ 1 h 37"/>
                <a:gd name="T16" fmla="*/ 13 w 476"/>
                <a:gd name="T17" fmla="*/ 1 h 37"/>
                <a:gd name="T18" fmla="*/ 12 w 476"/>
                <a:gd name="T19" fmla="*/ 0 h 3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476" h="37">
                  <a:moveTo>
                    <a:pt x="442" y="14"/>
                  </a:moveTo>
                  <a:lnTo>
                    <a:pt x="459" y="0"/>
                  </a:lnTo>
                  <a:lnTo>
                    <a:pt x="0" y="0"/>
                  </a:lnTo>
                  <a:lnTo>
                    <a:pt x="0" y="37"/>
                  </a:lnTo>
                  <a:lnTo>
                    <a:pt x="459" y="37"/>
                  </a:lnTo>
                  <a:lnTo>
                    <a:pt x="476" y="23"/>
                  </a:lnTo>
                  <a:lnTo>
                    <a:pt x="459" y="37"/>
                  </a:lnTo>
                  <a:lnTo>
                    <a:pt x="472" y="37"/>
                  </a:lnTo>
                  <a:lnTo>
                    <a:pt x="476" y="23"/>
                  </a:lnTo>
                  <a:lnTo>
                    <a:pt x="442" y="14"/>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14" name="Freeform 86"/>
            <p:cNvSpPr>
              <a:spLocks/>
            </p:cNvSpPr>
            <p:nvPr/>
          </p:nvSpPr>
          <p:spPr bwMode="auto">
            <a:xfrm>
              <a:off x="930" y="3471"/>
              <a:ext cx="48" cy="132"/>
            </a:xfrm>
            <a:custGeom>
              <a:avLst/>
              <a:gdLst>
                <a:gd name="T0" fmla="*/ 8 w 283"/>
                <a:gd name="T1" fmla="*/ 0 h 797"/>
                <a:gd name="T2" fmla="*/ 7 w 283"/>
                <a:gd name="T3" fmla="*/ 0 h 797"/>
                <a:gd name="T4" fmla="*/ 0 w 283"/>
                <a:gd name="T5" fmla="*/ 22 h 797"/>
                <a:gd name="T6" fmla="*/ 1 w 283"/>
                <a:gd name="T7" fmla="*/ 22 h 797"/>
                <a:gd name="T8" fmla="*/ 8 w 283"/>
                <a:gd name="T9" fmla="*/ 1 h 797"/>
                <a:gd name="T10" fmla="*/ 8 w 283"/>
                <a:gd name="T11" fmla="*/ 1 h 797"/>
                <a:gd name="T12" fmla="*/ 8 w 283"/>
                <a:gd name="T13" fmla="*/ 0 h 797"/>
                <a:gd name="T14" fmla="*/ 7 w 283"/>
                <a:gd name="T15" fmla="*/ 0 h 797"/>
                <a:gd name="T16" fmla="*/ 7 w 283"/>
                <a:gd name="T17" fmla="*/ 0 h 797"/>
                <a:gd name="T18" fmla="*/ 8 w 283"/>
                <a:gd name="T19" fmla="*/ 0 h 79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283" h="797">
                  <a:moveTo>
                    <a:pt x="267" y="0"/>
                  </a:moveTo>
                  <a:lnTo>
                    <a:pt x="249" y="14"/>
                  </a:lnTo>
                  <a:lnTo>
                    <a:pt x="0" y="788"/>
                  </a:lnTo>
                  <a:lnTo>
                    <a:pt x="34" y="797"/>
                  </a:lnTo>
                  <a:lnTo>
                    <a:pt x="283" y="24"/>
                  </a:lnTo>
                  <a:lnTo>
                    <a:pt x="267" y="38"/>
                  </a:lnTo>
                  <a:lnTo>
                    <a:pt x="267" y="0"/>
                  </a:lnTo>
                  <a:lnTo>
                    <a:pt x="253" y="0"/>
                  </a:lnTo>
                  <a:lnTo>
                    <a:pt x="249" y="14"/>
                  </a:lnTo>
                  <a:lnTo>
                    <a:pt x="267" y="0"/>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15" name="Freeform 87"/>
            <p:cNvSpPr>
              <a:spLocks/>
            </p:cNvSpPr>
            <p:nvPr/>
          </p:nvSpPr>
          <p:spPr bwMode="auto">
            <a:xfrm>
              <a:off x="975" y="3449"/>
              <a:ext cx="130" cy="28"/>
            </a:xfrm>
            <a:custGeom>
              <a:avLst/>
              <a:gdLst>
                <a:gd name="T0" fmla="*/ 21 w 781"/>
                <a:gd name="T1" fmla="*/ 0 h 166"/>
                <a:gd name="T2" fmla="*/ 20 w 781"/>
                <a:gd name="T3" fmla="*/ 1 h 166"/>
                <a:gd name="T4" fmla="*/ 19 w 781"/>
                <a:gd name="T5" fmla="*/ 1 h 166"/>
                <a:gd name="T6" fmla="*/ 17 w 781"/>
                <a:gd name="T7" fmla="*/ 1 h 166"/>
                <a:gd name="T8" fmla="*/ 16 w 781"/>
                <a:gd name="T9" fmla="*/ 2 h 166"/>
                <a:gd name="T10" fmla="*/ 15 w 781"/>
                <a:gd name="T11" fmla="*/ 2 h 166"/>
                <a:gd name="T12" fmla="*/ 13 w 781"/>
                <a:gd name="T13" fmla="*/ 2 h 166"/>
                <a:gd name="T14" fmla="*/ 12 w 781"/>
                <a:gd name="T15" fmla="*/ 3 h 166"/>
                <a:gd name="T16" fmla="*/ 11 w 781"/>
                <a:gd name="T17" fmla="*/ 3 h 166"/>
                <a:gd name="T18" fmla="*/ 9 w 781"/>
                <a:gd name="T19" fmla="*/ 3 h 166"/>
                <a:gd name="T20" fmla="*/ 8 w 781"/>
                <a:gd name="T21" fmla="*/ 3 h 166"/>
                <a:gd name="T22" fmla="*/ 7 w 781"/>
                <a:gd name="T23" fmla="*/ 3 h 166"/>
                <a:gd name="T24" fmla="*/ 5 w 781"/>
                <a:gd name="T25" fmla="*/ 4 h 166"/>
                <a:gd name="T26" fmla="*/ 4 w 781"/>
                <a:gd name="T27" fmla="*/ 4 h 166"/>
                <a:gd name="T28" fmla="*/ 3 w 781"/>
                <a:gd name="T29" fmla="*/ 4 h 166"/>
                <a:gd name="T30" fmla="*/ 0 w 781"/>
                <a:gd name="T31" fmla="*/ 4 h 166"/>
                <a:gd name="T32" fmla="*/ 0 w 781"/>
                <a:gd name="T33" fmla="*/ 5 h 166"/>
                <a:gd name="T34" fmla="*/ 1 w 781"/>
                <a:gd name="T35" fmla="*/ 5 h 166"/>
                <a:gd name="T36" fmla="*/ 3 w 781"/>
                <a:gd name="T37" fmla="*/ 5 h 166"/>
                <a:gd name="T38" fmla="*/ 4 w 781"/>
                <a:gd name="T39" fmla="*/ 5 h 166"/>
                <a:gd name="T40" fmla="*/ 5 w 781"/>
                <a:gd name="T41" fmla="*/ 5 h 166"/>
                <a:gd name="T42" fmla="*/ 7 w 781"/>
                <a:gd name="T43" fmla="*/ 4 h 166"/>
                <a:gd name="T44" fmla="*/ 8 w 781"/>
                <a:gd name="T45" fmla="*/ 4 h 166"/>
                <a:gd name="T46" fmla="*/ 9 w 781"/>
                <a:gd name="T47" fmla="*/ 4 h 166"/>
                <a:gd name="T48" fmla="*/ 11 w 781"/>
                <a:gd name="T49" fmla="*/ 4 h 166"/>
                <a:gd name="T50" fmla="*/ 12 w 781"/>
                <a:gd name="T51" fmla="*/ 4 h 166"/>
                <a:gd name="T52" fmla="*/ 14 w 781"/>
                <a:gd name="T53" fmla="*/ 3 h 166"/>
                <a:gd name="T54" fmla="*/ 15 w 781"/>
                <a:gd name="T55" fmla="*/ 3 h 166"/>
                <a:gd name="T56" fmla="*/ 16 w 781"/>
                <a:gd name="T57" fmla="*/ 3 h 166"/>
                <a:gd name="T58" fmla="*/ 18 w 781"/>
                <a:gd name="T59" fmla="*/ 2 h 166"/>
                <a:gd name="T60" fmla="*/ 19 w 781"/>
                <a:gd name="T61" fmla="*/ 2 h 166"/>
                <a:gd name="T62" fmla="*/ 20 w 781"/>
                <a:gd name="T63" fmla="*/ 1 h 166"/>
                <a:gd name="T64" fmla="*/ 22 w 781"/>
                <a:gd name="T65" fmla="*/ 1 h 166"/>
                <a:gd name="T66" fmla="*/ 21 w 781"/>
                <a:gd name="T67" fmla="*/ 0 h 16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781" h="166">
                  <a:moveTo>
                    <a:pt x="768" y="0"/>
                  </a:moveTo>
                  <a:lnTo>
                    <a:pt x="725" y="16"/>
                  </a:lnTo>
                  <a:lnTo>
                    <a:pt x="679" y="33"/>
                  </a:lnTo>
                  <a:lnTo>
                    <a:pt x="633" y="47"/>
                  </a:lnTo>
                  <a:lnTo>
                    <a:pt x="586" y="58"/>
                  </a:lnTo>
                  <a:lnTo>
                    <a:pt x="537" y="71"/>
                  </a:lnTo>
                  <a:lnTo>
                    <a:pt x="489" y="83"/>
                  </a:lnTo>
                  <a:lnTo>
                    <a:pt x="440" y="92"/>
                  </a:lnTo>
                  <a:lnTo>
                    <a:pt x="391" y="100"/>
                  </a:lnTo>
                  <a:lnTo>
                    <a:pt x="342" y="107"/>
                  </a:lnTo>
                  <a:lnTo>
                    <a:pt x="292" y="113"/>
                  </a:lnTo>
                  <a:lnTo>
                    <a:pt x="242" y="119"/>
                  </a:lnTo>
                  <a:lnTo>
                    <a:pt x="191" y="123"/>
                  </a:lnTo>
                  <a:lnTo>
                    <a:pt x="144" y="126"/>
                  </a:lnTo>
                  <a:lnTo>
                    <a:pt x="96" y="128"/>
                  </a:lnTo>
                  <a:lnTo>
                    <a:pt x="0" y="128"/>
                  </a:lnTo>
                  <a:lnTo>
                    <a:pt x="0" y="166"/>
                  </a:lnTo>
                  <a:lnTo>
                    <a:pt x="47" y="166"/>
                  </a:lnTo>
                  <a:lnTo>
                    <a:pt x="96" y="163"/>
                  </a:lnTo>
                  <a:lnTo>
                    <a:pt x="144" y="160"/>
                  </a:lnTo>
                  <a:lnTo>
                    <a:pt x="195" y="158"/>
                  </a:lnTo>
                  <a:lnTo>
                    <a:pt x="245" y="152"/>
                  </a:lnTo>
                  <a:lnTo>
                    <a:pt x="295" y="148"/>
                  </a:lnTo>
                  <a:lnTo>
                    <a:pt x="344" y="142"/>
                  </a:lnTo>
                  <a:lnTo>
                    <a:pt x="395" y="134"/>
                  </a:lnTo>
                  <a:lnTo>
                    <a:pt x="444" y="126"/>
                  </a:lnTo>
                  <a:lnTo>
                    <a:pt x="495" y="116"/>
                  </a:lnTo>
                  <a:lnTo>
                    <a:pt x="545" y="105"/>
                  </a:lnTo>
                  <a:lnTo>
                    <a:pt x="594" y="93"/>
                  </a:lnTo>
                  <a:lnTo>
                    <a:pt x="641" y="81"/>
                  </a:lnTo>
                  <a:lnTo>
                    <a:pt x="689" y="66"/>
                  </a:lnTo>
                  <a:lnTo>
                    <a:pt x="734" y="50"/>
                  </a:lnTo>
                  <a:lnTo>
                    <a:pt x="781" y="33"/>
                  </a:lnTo>
                  <a:lnTo>
                    <a:pt x="768" y="0"/>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16" name="Freeform 88"/>
            <p:cNvSpPr>
              <a:spLocks/>
            </p:cNvSpPr>
            <p:nvPr/>
          </p:nvSpPr>
          <p:spPr bwMode="auto">
            <a:xfrm>
              <a:off x="1103" y="3102"/>
              <a:ext cx="123" cy="353"/>
            </a:xfrm>
            <a:custGeom>
              <a:avLst/>
              <a:gdLst>
                <a:gd name="T0" fmla="*/ 12 w 742"/>
                <a:gd name="T1" fmla="*/ 2 h 2114"/>
                <a:gd name="T2" fmla="*/ 14 w 742"/>
                <a:gd name="T3" fmla="*/ 5 h 2114"/>
                <a:gd name="T4" fmla="*/ 16 w 742"/>
                <a:gd name="T5" fmla="*/ 9 h 2114"/>
                <a:gd name="T6" fmla="*/ 18 w 742"/>
                <a:gd name="T7" fmla="*/ 13 h 2114"/>
                <a:gd name="T8" fmla="*/ 19 w 742"/>
                <a:gd name="T9" fmla="*/ 17 h 2114"/>
                <a:gd name="T10" fmla="*/ 19 w 742"/>
                <a:gd name="T11" fmla="*/ 21 h 2114"/>
                <a:gd name="T12" fmla="*/ 19 w 742"/>
                <a:gd name="T13" fmla="*/ 26 h 2114"/>
                <a:gd name="T14" fmla="*/ 19 w 742"/>
                <a:gd name="T15" fmla="*/ 30 h 2114"/>
                <a:gd name="T16" fmla="*/ 18 w 742"/>
                <a:gd name="T17" fmla="*/ 34 h 2114"/>
                <a:gd name="T18" fmla="*/ 17 w 742"/>
                <a:gd name="T19" fmla="*/ 38 h 2114"/>
                <a:gd name="T20" fmla="*/ 16 w 742"/>
                <a:gd name="T21" fmla="*/ 42 h 2114"/>
                <a:gd name="T22" fmla="*/ 14 w 742"/>
                <a:gd name="T23" fmla="*/ 46 h 2114"/>
                <a:gd name="T24" fmla="*/ 11 w 742"/>
                <a:gd name="T25" fmla="*/ 49 h 2114"/>
                <a:gd name="T26" fmla="*/ 8 w 742"/>
                <a:gd name="T27" fmla="*/ 52 h 2114"/>
                <a:gd name="T28" fmla="*/ 5 w 742"/>
                <a:gd name="T29" fmla="*/ 55 h 2114"/>
                <a:gd name="T30" fmla="*/ 2 w 742"/>
                <a:gd name="T31" fmla="*/ 57 h 2114"/>
                <a:gd name="T32" fmla="*/ 0 w 742"/>
                <a:gd name="T33" fmla="*/ 59 h 2114"/>
                <a:gd name="T34" fmla="*/ 4 w 742"/>
                <a:gd name="T35" fmla="*/ 57 h 2114"/>
                <a:gd name="T36" fmla="*/ 7 w 742"/>
                <a:gd name="T37" fmla="*/ 55 h 2114"/>
                <a:gd name="T38" fmla="*/ 11 w 742"/>
                <a:gd name="T39" fmla="*/ 52 h 2114"/>
                <a:gd name="T40" fmla="*/ 13 w 742"/>
                <a:gd name="T41" fmla="*/ 48 h 2114"/>
                <a:gd name="T42" fmla="*/ 15 w 742"/>
                <a:gd name="T43" fmla="*/ 45 h 2114"/>
                <a:gd name="T44" fmla="*/ 17 w 742"/>
                <a:gd name="T45" fmla="*/ 41 h 2114"/>
                <a:gd name="T46" fmla="*/ 19 w 742"/>
                <a:gd name="T47" fmla="*/ 36 h 2114"/>
                <a:gd name="T48" fmla="*/ 20 w 742"/>
                <a:gd name="T49" fmla="*/ 32 h 2114"/>
                <a:gd name="T50" fmla="*/ 20 w 742"/>
                <a:gd name="T51" fmla="*/ 28 h 2114"/>
                <a:gd name="T52" fmla="*/ 20 w 742"/>
                <a:gd name="T53" fmla="*/ 23 h 2114"/>
                <a:gd name="T54" fmla="*/ 20 w 742"/>
                <a:gd name="T55" fmla="*/ 19 h 2114"/>
                <a:gd name="T56" fmla="*/ 19 w 742"/>
                <a:gd name="T57" fmla="*/ 15 h 2114"/>
                <a:gd name="T58" fmla="*/ 18 w 742"/>
                <a:gd name="T59" fmla="*/ 11 h 2114"/>
                <a:gd name="T60" fmla="*/ 16 w 742"/>
                <a:gd name="T61" fmla="*/ 7 h 2114"/>
                <a:gd name="T62" fmla="*/ 14 w 742"/>
                <a:gd name="T63" fmla="*/ 3 h 2114"/>
                <a:gd name="T64" fmla="*/ 11 w 742"/>
                <a:gd name="T65" fmla="*/ 0 h 2114"/>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742" h="2114">
                  <a:moveTo>
                    <a:pt x="377" y="27"/>
                  </a:moveTo>
                  <a:lnTo>
                    <a:pt x="428" y="79"/>
                  </a:lnTo>
                  <a:lnTo>
                    <a:pt x="477" y="134"/>
                  </a:lnTo>
                  <a:lnTo>
                    <a:pt x="519" y="194"/>
                  </a:lnTo>
                  <a:lnTo>
                    <a:pt x="557" y="255"/>
                  </a:lnTo>
                  <a:lnTo>
                    <a:pt x="592" y="321"/>
                  </a:lnTo>
                  <a:lnTo>
                    <a:pt x="620" y="390"/>
                  </a:lnTo>
                  <a:lnTo>
                    <a:pt x="645" y="461"/>
                  </a:lnTo>
                  <a:lnTo>
                    <a:pt x="667" y="532"/>
                  </a:lnTo>
                  <a:lnTo>
                    <a:pt x="682" y="606"/>
                  </a:lnTo>
                  <a:lnTo>
                    <a:pt x="696" y="681"/>
                  </a:lnTo>
                  <a:lnTo>
                    <a:pt x="704" y="759"/>
                  </a:lnTo>
                  <a:lnTo>
                    <a:pt x="708" y="835"/>
                  </a:lnTo>
                  <a:lnTo>
                    <a:pt x="708" y="914"/>
                  </a:lnTo>
                  <a:lnTo>
                    <a:pt x="704" y="991"/>
                  </a:lnTo>
                  <a:lnTo>
                    <a:pt x="696" y="1070"/>
                  </a:lnTo>
                  <a:lnTo>
                    <a:pt x="682" y="1146"/>
                  </a:lnTo>
                  <a:lnTo>
                    <a:pt x="667" y="1223"/>
                  </a:lnTo>
                  <a:lnTo>
                    <a:pt x="648" y="1299"/>
                  </a:lnTo>
                  <a:lnTo>
                    <a:pt x="623" y="1372"/>
                  </a:lnTo>
                  <a:lnTo>
                    <a:pt x="596" y="1445"/>
                  </a:lnTo>
                  <a:lnTo>
                    <a:pt x="565" y="1516"/>
                  </a:lnTo>
                  <a:lnTo>
                    <a:pt x="531" y="1584"/>
                  </a:lnTo>
                  <a:lnTo>
                    <a:pt x="493" y="1650"/>
                  </a:lnTo>
                  <a:lnTo>
                    <a:pt x="451" y="1713"/>
                  </a:lnTo>
                  <a:lnTo>
                    <a:pt x="407" y="1774"/>
                  </a:lnTo>
                  <a:lnTo>
                    <a:pt x="357" y="1828"/>
                  </a:lnTo>
                  <a:lnTo>
                    <a:pt x="308" y="1882"/>
                  </a:lnTo>
                  <a:lnTo>
                    <a:pt x="252" y="1932"/>
                  </a:lnTo>
                  <a:lnTo>
                    <a:pt x="193" y="1976"/>
                  </a:lnTo>
                  <a:lnTo>
                    <a:pt x="132" y="2016"/>
                  </a:lnTo>
                  <a:lnTo>
                    <a:pt x="67" y="2051"/>
                  </a:lnTo>
                  <a:lnTo>
                    <a:pt x="0" y="2081"/>
                  </a:lnTo>
                  <a:lnTo>
                    <a:pt x="13" y="2114"/>
                  </a:lnTo>
                  <a:lnTo>
                    <a:pt x="84" y="2082"/>
                  </a:lnTo>
                  <a:lnTo>
                    <a:pt x="150" y="2044"/>
                  </a:lnTo>
                  <a:lnTo>
                    <a:pt x="214" y="2004"/>
                  </a:lnTo>
                  <a:lnTo>
                    <a:pt x="273" y="1957"/>
                  </a:lnTo>
                  <a:lnTo>
                    <a:pt x="331" y="1908"/>
                  </a:lnTo>
                  <a:lnTo>
                    <a:pt x="384" y="1853"/>
                  </a:lnTo>
                  <a:lnTo>
                    <a:pt x="434" y="1795"/>
                  </a:lnTo>
                  <a:lnTo>
                    <a:pt x="479" y="1733"/>
                  </a:lnTo>
                  <a:lnTo>
                    <a:pt x="522" y="1668"/>
                  </a:lnTo>
                  <a:lnTo>
                    <a:pt x="563" y="1600"/>
                  </a:lnTo>
                  <a:lnTo>
                    <a:pt x="596" y="1530"/>
                  </a:lnTo>
                  <a:lnTo>
                    <a:pt x="629" y="1458"/>
                  </a:lnTo>
                  <a:lnTo>
                    <a:pt x="658" y="1383"/>
                  </a:lnTo>
                  <a:lnTo>
                    <a:pt x="681" y="1307"/>
                  </a:lnTo>
                  <a:lnTo>
                    <a:pt x="701" y="1231"/>
                  </a:lnTo>
                  <a:lnTo>
                    <a:pt x="717" y="1151"/>
                  </a:lnTo>
                  <a:lnTo>
                    <a:pt x="730" y="1072"/>
                  </a:lnTo>
                  <a:lnTo>
                    <a:pt x="738" y="993"/>
                  </a:lnTo>
                  <a:lnTo>
                    <a:pt x="742" y="914"/>
                  </a:lnTo>
                  <a:lnTo>
                    <a:pt x="742" y="835"/>
                  </a:lnTo>
                  <a:lnTo>
                    <a:pt x="738" y="756"/>
                  </a:lnTo>
                  <a:lnTo>
                    <a:pt x="730" y="679"/>
                  </a:lnTo>
                  <a:lnTo>
                    <a:pt x="717" y="601"/>
                  </a:lnTo>
                  <a:lnTo>
                    <a:pt x="701" y="524"/>
                  </a:lnTo>
                  <a:lnTo>
                    <a:pt x="680" y="450"/>
                  </a:lnTo>
                  <a:lnTo>
                    <a:pt x="653" y="377"/>
                  </a:lnTo>
                  <a:lnTo>
                    <a:pt x="623" y="309"/>
                  </a:lnTo>
                  <a:lnTo>
                    <a:pt x="589" y="240"/>
                  </a:lnTo>
                  <a:lnTo>
                    <a:pt x="549" y="175"/>
                  </a:lnTo>
                  <a:lnTo>
                    <a:pt x="504" y="114"/>
                  </a:lnTo>
                  <a:lnTo>
                    <a:pt x="455" y="54"/>
                  </a:lnTo>
                  <a:lnTo>
                    <a:pt x="400" y="0"/>
                  </a:lnTo>
                  <a:lnTo>
                    <a:pt x="377" y="27"/>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17" name="Freeform 89"/>
            <p:cNvSpPr>
              <a:spLocks/>
            </p:cNvSpPr>
            <p:nvPr/>
          </p:nvSpPr>
          <p:spPr bwMode="auto">
            <a:xfrm>
              <a:off x="641" y="3007"/>
              <a:ext cx="529" cy="178"/>
            </a:xfrm>
            <a:custGeom>
              <a:avLst/>
              <a:gdLst>
                <a:gd name="T0" fmla="*/ 1 w 3172"/>
                <a:gd name="T1" fmla="*/ 30 h 1070"/>
                <a:gd name="T2" fmla="*/ 5 w 3172"/>
                <a:gd name="T3" fmla="*/ 24 h 1070"/>
                <a:gd name="T4" fmla="*/ 9 w 3172"/>
                <a:gd name="T5" fmla="*/ 20 h 1070"/>
                <a:gd name="T6" fmla="*/ 13 w 3172"/>
                <a:gd name="T7" fmla="*/ 15 h 1070"/>
                <a:gd name="T8" fmla="*/ 18 w 3172"/>
                <a:gd name="T9" fmla="*/ 12 h 1070"/>
                <a:gd name="T10" fmla="*/ 23 w 3172"/>
                <a:gd name="T11" fmla="*/ 8 h 1070"/>
                <a:gd name="T12" fmla="*/ 28 w 3172"/>
                <a:gd name="T13" fmla="*/ 6 h 1070"/>
                <a:gd name="T14" fmla="*/ 34 w 3172"/>
                <a:gd name="T15" fmla="*/ 3 h 1070"/>
                <a:gd name="T16" fmla="*/ 40 w 3172"/>
                <a:gd name="T17" fmla="*/ 2 h 1070"/>
                <a:gd name="T18" fmla="*/ 46 w 3172"/>
                <a:gd name="T19" fmla="*/ 1 h 1070"/>
                <a:gd name="T20" fmla="*/ 52 w 3172"/>
                <a:gd name="T21" fmla="*/ 1 h 1070"/>
                <a:gd name="T22" fmla="*/ 58 w 3172"/>
                <a:gd name="T23" fmla="*/ 1 h 1070"/>
                <a:gd name="T24" fmla="*/ 64 w 3172"/>
                <a:gd name="T25" fmla="*/ 3 h 1070"/>
                <a:gd name="T26" fmla="*/ 70 w 3172"/>
                <a:gd name="T27" fmla="*/ 5 h 1070"/>
                <a:gd name="T28" fmla="*/ 76 w 3172"/>
                <a:gd name="T29" fmla="*/ 8 h 1070"/>
                <a:gd name="T30" fmla="*/ 82 w 3172"/>
                <a:gd name="T31" fmla="*/ 12 h 1070"/>
                <a:gd name="T32" fmla="*/ 88 w 3172"/>
                <a:gd name="T33" fmla="*/ 17 h 1070"/>
                <a:gd name="T34" fmla="*/ 85 w 3172"/>
                <a:gd name="T35" fmla="*/ 13 h 1070"/>
                <a:gd name="T36" fmla="*/ 79 w 3172"/>
                <a:gd name="T37" fmla="*/ 9 h 1070"/>
                <a:gd name="T38" fmla="*/ 73 w 3172"/>
                <a:gd name="T39" fmla="*/ 5 h 1070"/>
                <a:gd name="T40" fmla="*/ 67 w 3172"/>
                <a:gd name="T41" fmla="*/ 3 h 1070"/>
                <a:gd name="T42" fmla="*/ 61 w 3172"/>
                <a:gd name="T43" fmla="*/ 1 h 1070"/>
                <a:gd name="T44" fmla="*/ 55 w 3172"/>
                <a:gd name="T45" fmla="*/ 0 h 1070"/>
                <a:gd name="T46" fmla="*/ 49 w 3172"/>
                <a:gd name="T47" fmla="*/ 0 h 1070"/>
                <a:gd name="T48" fmla="*/ 42 w 3172"/>
                <a:gd name="T49" fmla="*/ 0 h 1070"/>
                <a:gd name="T50" fmla="*/ 36 w 3172"/>
                <a:gd name="T51" fmla="*/ 2 h 1070"/>
                <a:gd name="T52" fmla="*/ 31 w 3172"/>
                <a:gd name="T53" fmla="*/ 3 h 1070"/>
                <a:gd name="T54" fmla="*/ 25 w 3172"/>
                <a:gd name="T55" fmla="*/ 6 h 1070"/>
                <a:gd name="T56" fmla="*/ 20 w 3172"/>
                <a:gd name="T57" fmla="*/ 9 h 1070"/>
                <a:gd name="T58" fmla="*/ 15 w 3172"/>
                <a:gd name="T59" fmla="*/ 13 h 1070"/>
                <a:gd name="T60" fmla="*/ 10 w 3172"/>
                <a:gd name="T61" fmla="*/ 17 h 1070"/>
                <a:gd name="T62" fmla="*/ 6 w 3172"/>
                <a:gd name="T63" fmla="*/ 21 h 1070"/>
                <a:gd name="T64" fmla="*/ 2 w 3172"/>
                <a:gd name="T65" fmla="*/ 26 h 1070"/>
                <a:gd name="T66" fmla="*/ 0 w 3172"/>
                <a:gd name="T67" fmla="*/ 30 h 1070"/>
                <a:gd name="T68" fmla="*/ 0 w 3172"/>
                <a:gd name="T69" fmla="*/ 29 h 1070"/>
                <a:gd name="T70" fmla="*/ 1 w 3172"/>
                <a:gd name="T71" fmla="*/ 29 h 1070"/>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3172" h="1070">
                  <a:moveTo>
                    <a:pt x="36" y="1050"/>
                  </a:moveTo>
                  <a:lnTo>
                    <a:pt x="36" y="1069"/>
                  </a:lnTo>
                  <a:lnTo>
                    <a:pt x="96" y="974"/>
                  </a:lnTo>
                  <a:lnTo>
                    <a:pt x="162" y="884"/>
                  </a:lnTo>
                  <a:lnTo>
                    <a:pt x="231" y="796"/>
                  </a:lnTo>
                  <a:lnTo>
                    <a:pt x="304" y="712"/>
                  </a:lnTo>
                  <a:lnTo>
                    <a:pt x="380" y="633"/>
                  </a:lnTo>
                  <a:lnTo>
                    <a:pt x="462" y="558"/>
                  </a:lnTo>
                  <a:lnTo>
                    <a:pt x="545" y="486"/>
                  </a:lnTo>
                  <a:lnTo>
                    <a:pt x="633" y="421"/>
                  </a:lnTo>
                  <a:lnTo>
                    <a:pt x="723" y="358"/>
                  </a:lnTo>
                  <a:lnTo>
                    <a:pt x="815" y="302"/>
                  </a:lnTo>
                  <a:lnTo>
                    <a:pt x="912" y="249"/>
                  </a:lnTo>
                  <a:lnTo>
                    <a:pt x="1008" y="204"/>
                  </a:lnTo>
                  <a:lnTo>
                    <a:pt x="1109" y="163"/>
                  </a:lnTo>
                  <a:lnTo>
                    <a:pt x="1211" y="126"/>
                  </a:lnTo>
                  <a:lnTo>
                    <a:pt x="1313" y="96"/>
                  </a:lnTo>
                  <a:lnTo>
                    <a:pt x="1420" y="72"/>
                  </a:lnTo>
                  <a:lnTo>
                    <a:pt x="1526" y="52"/>
                  </a:lnTo>
                  <a:lnTo>
                    <a:pt x="1635" y="40"/>
                  </a:lnTo>
                  <a:lnTo>
                    <a:pt x="1743" y="33"/>
                  </a:lnTo>
                  <a:lnTo>
                    <a:pt x="1852" y="36"/>
                  </a:lnTo>
                  <a:lnTo>
                    <a:pt x="1961" y="41"/>
                  </a:lnTo>
                  <a:lnTo>
                    <a:pt x="2072" y="56"/>
                  </a:lnTo>
                  <a:lnTo>
                    <a:pt x="2182" y="76"/>
                  </a:lnTo>
                  <a:lnTo>
                    <a:pt x="2294" y="105"/>
                  </a:lnTo>
                  <a:lnTo>
                    <a:pt x="2403" y="139"/>
                  </a:lnTo>
                  <a:lnTo>
                    <a:pt x="2512" y="181"/>
                  </a:lnTo>
                  <a:lnTo>
                    <a:pt x="2620" y="232"/>
                  </a:lnTo>
                  <a:lnTo>
                    <a:pt x="2730" y="290"/>
                  </a:lnTo>
                  <a:lnTo>
                    <a:pt x="2837" y="353"/>
                  </a:lnTo>
                  <a:lnTo>
                    <a:pt x="2943" y="428"/>
                  </a:lnTo>
                  <a:lnTo>
                    <a:pt x="3046" y="509"/>
                  </a:lnTo>
                  <a:lnTo>
                    <a:pt x="3149" y="601"/>
                  </a:lnTo>
                  <a:lnTo>
                    <a:pt x="3172" y="574"/>
                  </a:lnTo>
                  <a:lnTo>
                    <a:pt x="3067" y="483"/>
                  </a:lnTo>
                  <a:lnTo>
                    <a:pt x="2963" y="399"/>
                  </a:lnTo>
                  <a:lnTo>
                    <a:pt x="2856" y="324"/>
                  </a:lnTo>
                  <a:lnTo>
                    <a:pt x="2745" y="257"/>
                  </a:lnTo>
                  <a:lnTo>
                    <a:pt x="2636" y="200"/>
                  </a:lnTo>
                  <a:lnTo>
                    <a:pt x="2525" y="149"/>
                  </a:lnTo>
                  <a:lnTo>
                    <a:pt x="2413" y="105"/>
                  </a:lnTo>
                  <a:lnTo>
                    <a:pt x="2301" y="70"/>
                  </a:lnTo>
                  <a:lnTo>
                    <a:pt x="2187" y="41"/>
                  </a:lnTo>
                  <a:lnTo>
                    <a:pt x="2077" y="22"/>
                  </a:lnTo>
                  <a:lnTo>
                    <a:pt x="1964" y="7"/>
                  </a:lnTo>
                  <a:lnTo>
                    <a:pt x="1852" y="1"/>
                  </a:lnTo>
                  <a:lnTo>
                    <a:pt x="1743" y="0"/>
                  </a:lnTo>
                  <a:lnTo>
                    <a:pt x="1631" y="5"/>
                  </a:lnTo>
                  <a:lnTo>
                    <a:pt x="1521" y="18"/>
                  </a:lnTo>
                  <a:lnTo>
                    <a:pt x="1414" y="38"/>
                  </a:lnTo>
                  <a:lnTo>
                    <a:pt x="1306" y="61"/>
                  </a:lnTo>
                  <a:lnTo>
                    <a:pt x="1201" y="91"/>
                  </a:lnTo>
                  <a:lnTo>
                    <a:pt x="1096" y="128"/>
                  </a:lnTo>
                  <a:lnTo>
                    <a:pt x="995" y="171"/>
                  </a:lnTo>
                  <a:lnTo>
                    <a:pt x="896" y="218"/>
                  </a:lnTo>
                  <a:lnTo>
                    <a:pt x="799" y="271"/>
                  </a:lnTo>
                  <a:lnTo>
                    <a:pt x="705" y="329"/>
                  </a:lnTo>
                  <a:lnTo>
                    <a:pt x="612" y="392"/>
                  </a:lnTo>
                  <a:lnTo>
                    <a:pt x="524" y="459"/>
                  </a:lnTo>
                  <a:lnTo>
                    <a:pt x="438" y="532"/>
                  </a:lnTo>
                  <a:lnTo>
                    <a:pt x="357" y="606"/>
                  </a:lnTo>
                  <a:lnTo>
                    <a:pt x="278" y="689"/>
                  </a:lnTo>
                  <a:lnTo>
                    <a:pt x="204" y="773"/>
                  </a:lnTo>
                  <a:lnTo>
                    <a:pt x="132" y="863"/>
                  </a:lnTo>
                  <a:lnTo>
                    <a:pt x="67" y="956"/>
                  </a:lnTo>
                  <a:lnTo>
                    <a:pt x="7" y="1051"/>
                  </a:lnTo>
                  <a:lnTo>
                    <a:pt x="7" y="1070"/>
                  </a:lnTo>
                  <a:lnTo>
                    <a:pt x="7" y="1051"/>
                  </a:lnTo>
                  <a:lnTo>
                    <a:pt x="0" y="1060"/>
                  </a:lnTo>
                  <a:lnTo>
                    <a:pt x="7" y="1070"/>
                  </a:lnTo>
                  <a:lnTo>
                    <a:pt x="36" y="1050"/>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18" name="Freeform 90"/>
            <p:cNvSpPr>
              <a:spLocks/>
            </p:cNvSpPr>
            <p:nvPr/>
          </p:nvSpPr>
          <p:spPr bwMode="auto">
            <a:xfrm>
              <a:off x="784" y="3664"/>
              <a:ext cx="227" cy="131"/>
            </a:xfrm>
            <a:custGeom>
              <a:avLst/>
              <a:gdLst>
                <a:gd name="T0" fmla="*/ 21 w 1361"/>
                <a:gd name="T1" fmla="*/ 0 h 781"/>
                <a:gd name="T2" fmla="*/ 25 w 1361"/>
                <a:gd name="T3" fmla="*/ 1 h 781"/>
                <a:gd name="T4" fmla="*/ 28 w 1361"/>
                <a:gd name="T5" fmla="*/ 1 h 781"/>
                <a:gd name="T6" fmla="*/ 31 w 1361"/>
                <a:gd name="T7" fmla="*/ 3 h 781"/>
                <a:gd name="T8" fmla="*/ 34 w 1361"/>
                <a:gd name="T9" fmla="*/ 4 h 781"/>
                <a:gd name="T10" fmla="*/ 36 w 1361"/>
                <a:gd name="T11" fmla="*/ 6 h 781"/>
                <a:gd name="T12" fmla="*/ 37 w 1361"/>
                <a:gd name="T13" fmla="*/ 8 h 781"/>
                <a:gd name="T14" fmla="*/ 38 w 1361"/>
                <a:gd name="T15" fmla="*/ 10 h 781"/>
                <a:gd name="T16" fmla="*/ 38 w 1361"/>
                <a:gd name="T17" fmla="*/ 12 h 781"/>
                <a:gd name="T18" fmla="*/ 37 w 1361"/>
                <a:gd name="T19" fmla="*/ 14 h 781"/>
                <a:gd name="T20" fmla="*/ 36 w 1361"/>
                <a:gd name="T21" fmla="*/ 16 h 781"/>
                <a:gd name="T22" fmla="*/ 34 w 1361"/>
                <a:gd name="T23" fmla="*/ 18 h 781"/>
                <a:gd name="T24" fmla="*/ 31 w 1361"/>
                <a:gd name="T25" fmla="*/ 19 h 781"/>
                <a:gd name="T26" fmla="*/ 28 w 1361"/>
                <a:gd name="T27" fmla="*/ 21 h 781"/>
                <a:gd name="T28" fmla="*/ 25 w 1361"/>
                <a:gd name="T29" fmla="*/ 21 h 781"/>
                <a:gd name="T30" fmla="*/ 21 w 1361"/>
                <a:gd name="T31" fmla="*/ 22 h 781"/>
                <a:gd name="T32" fmla="*/ 17 w 1361"/>
                <a:gd name="T33" fmla="*/ 22 h 781"/>
                <a:gd name="T34" fmla="*/ 13 w 1361"/>
                <a:gd name="T35" fmla="*/ 21 h 781"/>
                <a:gd name="T36" fmla="*/ 10 w 1361"/>
                <a:gd name="T37" fmla="*/ 21 h 781"/>
                <a:gd name="T38" fmla="*/ 7 w 1361"/>
                <a:gd name="T39" fmla="*/ 19 h 781"/>
                <a:gd name="T40" fmla="*/ 4 w 1361"/>
                <a:gd name="T41" fmla="*/ 18 h 781"/>
                <a:gd name="T42" fmla="*/ 2 w 1361"/>
                <a:gd name="T43" fmla="*/ 16 h 781"/>
                <a:gd name="T44" fmla="*/ 1 w 1361"/>
                <a:gd name="T45" fmla="*/ 14 h 781"/>
                <a:gd name="T46" fmla="*/ 0 w 1361"/>
                <a:gd name="T47" fmla="*/ 12 h 781"/>
                <a:gd name="T48" fmla="*/ 0 w 1361"/>
                <a:gd name="T49" fmla="*/ 10 h 781"/>
                <a:gd name="T50" fmla="*/ 1 w 1361"/>
                <a:gd name="T51" fmla="*/ 8 h 781"/>
                <a:gd name="T52" fmla="*/ 2 w 1361"/>
                <a:gd name="T53" fmla="*/ 6 h 781"/>
                <a:gd name="T54" fmla="*/ 4 w 1361"/>
                <a:gd name="T55" fmla="*/ 4 h 781"/>
                <a:gd name="T56" fmla="*/ 7 w 1361"/>
                <a:gd name="T57" fmla="*/ 3 h 781"/>
                <a:gd name="T58" fmla="*/ 10 w 1361"/>
                <a:gd name="T59" fmla="*/ 1 h 781"/>
                <a:gd name="T60" fmla="*/ 13 w 1361"/>
                <a:gd name="T61" fmla="*/ 1 h 781"/>
                <a:gd name="T62" fmla="*/ 17 w 1361"/>
                <a:gd name="T63" fmla="*/ 0 h 781"/>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1361" h="781">
                  <a:moveTo>
                    <a:pt x="681" y="0"/>
                  </a:moveTo>
                  <a:lnTo>
                    <a:pt x="751" y="4"/>
                  </a:lnTo>
                  <a:lnTo>
                    <a:pt x="818" y="8"/>
                  </a:lnTo>
                  <a:lnTo>
                    <a:pt x="882" y="18"/>
                  </a:lnTo>
                  <a:lnTo>
                    <a:pt x="945" y="30"/>
                  </a:lnTo>
                  <a:lnTo>
                    <a:pt x="1005" y="48"/>
                  </a:lnTo>
                  <a:lnTo>
                    <a:pt x="1061" y="68"/>
                  </a:lnTo>
                  <a:lnTo>
                    <a:pt x="1113" y="91"/>
                  </a:lnTo>
                  <a:lnTo>
                    <a:pt x="1162" y="115"/>
                  </a:lnTo>
                  <a:lnTo>
                    <a:pt x="1206" y="143"/>
                  </a:lnTo>
                  <a:lnTo>
                    <a:pt x="1245" y="173"/>
                  </a:lnTo>
                  <a:lnTo>
                    <a:pt x="1279" y="205"/>
                  </a:lnTo>
                  <a:lnTo>
                    <a:pt x="1307" y="239"/>
                  </a:lnTo>
                  <a:lnTo>
                    <a:pt x="1330" y="274"/>
                  </a:lnTo>
                  <a:lnTo>
                    <a:pt x="1346" y="311"/>
                  </a:lnTo>
                  <a:lnTo>
                    <a:pt x="1357" y="351"/>
                  </a:lnTo>
                  <a:lnTo>
                    <a:pt x="1361" y="390"/>
                  </a:lnTo>
                  <a:lnTo>
                    <a:pt x="1357" y="431"/>
                  </a:lnTo>
                  <a:lnTo>
                    <a:pt x="1346" y="470"/>
                  </a:lnTo>
                  <a:lnTo>
                    <a:pt x="1330" y="506"/>
                  </a:lnTo>
                  <a:lnTo>
                    <a:pt x="1307" y="543"/>
                  </a:lnTo>
                  <a:lnTo>
                    <a:pt x="1279" y="578"/>
                  </a:lnTo>
                  <a:lnTo>
                    <a:pt x="1245" y="609"/>
                  </a:lnTo>
                  <a:lnTo>
                    <a:pt x="1206" y="640"/>
                  </a:lnTo>
                  <a:lnTo>
                    <a:pt x="1162" y="667"/>
                  </a:lnTo>
                  <a:lnTo>
                    <a:pt x="1113" y="692"/>
                  </a:lnTo>
                  <a:lnTo>
                    <a:pt x="1061" y="715"/>
                  </a:lnTo>
                  <a:lnTo>
                    <a:pt x="1005" y="735"/>
                  </a:lnTo>
                  <a:lnTo>
                    <a:pt x="945" y="751"/>
                  </a:lnTo>
                  <a:lnTo>
                    <a:pt x="882" y="765"/>
                  </a:lnTo>
                  <a:lnTo>
                    <a:pt x="818" y="774"/>
                  </a:lnTo>
                  <a:lnTo>
                    <a:pt x="751" y="779"/>
                  </a:lnTo>
                  <a:lnTo>
                    <a:pt x="681" y="781"/>
                  </a:lnTo>
                  <a:lnTo>
                    <a:pt x="611" y="779"/>
                  </a:lnTo>
                  <a:lnTo>
                    <a:pt x="543" y="774"/>
                  </a:lnTo>
                  <a:lnTo>
                    <a:pt x="479" y="765"/>
                  </a:lnTo>
                  <a:lnTo>
                    <a:pt x="416" y="751"/>
                  </a:lnTo>
                  <a:lnTo>
                    <a:pt x="356" y="735"/>
                  </a:lnTo>
                  <a:lnTo>
                    <a:pt x="300" y="715"/>
                  </a:lnTo>
                  <a:lnTo>
                    <a:pt x="249" y="692"/>
                  </a:lnTo>
                  <a:lnTo>
                    <a:pt x="200" y="667"/>
                  </a:lnTo>
                  <a:lnTo>
                    <a:pt x="156" y="640"/>
                  </a:lnTo>
                  <a:lnTo>
                    <a:pt x="116" y="609"/>
                  </a:lnTo>
                  <a:lnTo>
                    <a:pt x="83" y="578"/>
                  </a:lnTo>
                  <a:lnTo>
                    <a:pt x="55" y="543"/>
                  </a:lnTo>
                  <a:lnTo>
                    <a:pt x="30" y="506"/>
                  </a:lnTo>
                  <a:lnTo>
                    <a:pt x="14" y="470"/>
                  </a:lnTo>
                  <a:lnTo>
                    <a:pt x="5" y="431"/>
                  </a:lnTo>
                  <a:lnTo>
                    <a:pt x="0" y="390"/>
                  </a:lnTo>
                  <a:lnTo>
                    <a:pt x="5" y="351"/>
                  </a:lnTo>
                  <a:lnTo>
                    <a:pt x="14" y="311"/>
                  </a:lnTo>
                  <a:lnTo>
                    <a:pt x="30" y="274"/>
                  </a:lnTo>
                  <a:lnTo>
                    <a:pt x="55" y="239"/>
                  </a:lnTo>
                  <a:lnTo>
                    <a:pt x="83" y="205"/>
                  </a:lnTo>
                  <a:lnTo>
                    <a:pt x="116" y="173"/>
                  </a:lnTo>
                  <a:lnTo>
                    <a:pt x="156" y="143"/>
                  </a:lnTo>
                  <a:lnTo>
                    <a:pt x="200" y="115"/>
                  </a:lnTo>
                  <a:lnTo>
                    <a:pt x="249" y="91"/>
                  </a:lnTo>
                  <a:lnTo>
                    <a:pt x="300" y="68"/>
                  </a:lnTo>
                  <a:lnTo>
                    <a:pt x="356" y="48"/>
                  </a:lnTo>
                  <a:lnTo>
                    <a:pt x="416" y="30"/>
                  </a:lnTo>
                  <a:lnTo>
                    <a:pt x="479" y="18"/>
                  </a:lnTo>
                  <a:lnTo>
                    <a:pt x="543" y="8"/>
                  </a:lnTo>
                  <a:lnTo>
                    <a:pt x="611" y="4"/>
                  </a:lnTo>
                  <a:lnTo>
                    <a:pt x="681" y="0"/>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19" name="Freeform 91"/>
            <p:cNvSpPr>
              <a:spLocks/>
            </p:cNvSpPr>
            <p:nvPr/>
          </p:nvSpPr>
          <p:spPr bwMode="auto">
            <a:xfrm>
              <a:off x="897" y="3661"/>
              <a:ext cx="117" cy="68"/>
            </a:xfrm>
            <a:custGeom>
              <a:avLst/>
              <a:gdLst>
                <a:gd name="T0" fmla="*/ 20 w 699"/>
                <a:gd name="T1" fmla="*/ 11 h 408"/>
                <a:gd name="T2" fmla="*/ 19 w 699"/>
                <a:gd name="T3" fmla="*/ 10 h 408"/>
                <a:gd name="T4" fmla="*/ 19 w 699"/>
                <a:gd name="T5" fmla="*/ 9 h 408"/>
                <a:gd name="T6" fmla="*/ 19 w 699"/>
                <a:gd name="T7" fmla="*/ 8 h 408"/>
                <a:gd name="T8" fmla="*/ 18 w 699"/>
                <a:gd name="T9" fmla="*/ 7 h 408"/>
                <a:gd name="T10" fmla="*/ 17 w 699"/>
                <a:gd name="T11" fmla="*/ 6 h 408"/>
                <a:gd name="T12" fmla="*/ 16 w 699"/>
                <a:gd name="T13" fmla="*/ 5 h 408"/>
                <a:gd name="T14" fmla="*/ 15 w 699"/>
                <a:gd name="T15" fmla="*/ 4 h 408"/>
                <a:gd name="T16" fmla="*/ 14 w 699"/>
                <a:gd name="T17" fmla="*/ 3 h 408"/>
                <a:gd name="T18" fmla="*/ 12 w 699"/>
                <a:gd name="T19" fmla="*/ 3 h 408"/>
                <a:gd name="T20" fmla="*/ 11 w 699"/>
                <a:gd name="T21" fmla="*/ 2 h 408"/>
                <a:gd name="T22" fmla="*/ 9 w 699"/>
                <a:gd name="T23" fmla="*/ 1 h 408"/>
                <a:gd name="T24" fmla="*/ 8 w 699"/>
                <a:gd name="T25" fmla="*/ 1 h 408"/>
                <a:gd name="T26" fmla="*/ 6 w 699"/>
                <a:gd name="T27" fmla="*/ 1 h 408"/>
                <a:gd name="T28" fmla="*/ 4 w 699"/>
                <a:gd name="T29" fmla="*/ 0 h 408"/>
                <a:gd name="T30" fmla="*/ 2 w 699"/>
                <a:gd name="T31" fmla="*/ 0 h 408"/>
                <a:gd name="T32" fmla="*/ 0 w 699"/>
                <a:gd name="T33" fmla="*/ 0 h 408"/>
                <a:gd name="T34" fmla="*/ 0 w 699"/>
                <a:gd name="T35" fmla="*/ 1 h 408"/>
                <a:gd name="T36" fmla="*/ 2 w 699"/>
                <a:gd name="T37" fmla="*/ 1 h 408"/>
                <a:gd name="T38" fmla="*/ 4 w 699"/>
                <a:gd name="T39" fmla="*/ 1 h 408"/>
                <a:gd name="T40" fmla="*/ 6 w 699"/>
                <a:gd name="T41" fmla="*/ 2 h 408"/>
                <a:gd name="T42" fmla="*/ 7 w 699"/>
                <a:gd name="T43" fmla="*/ 2 h 408"/>
                <a:gd name="T44" fmla="*/ 9 w 699"/>
                <a:gd name="T45" fmla="*/ 2 h 408"/>
                <a:gd name="T46" fmla="*/ 10 w 699"/>
                <a:gd name="T47" fmla="*/ 3 h 408"/>
                <a:gd name="T48" fmla="*/ 12 w 699"/>
                <a:gd name="T49" fmla="*/ 4 h 408"/>
                <a:gd name="T50" fmla="*/ 13 w 699"/>
                <a:gd name="T51" fmla="*/ 4 h 408"/>
                <a:gd name="T52" fmla="*/ 14 w 699"/>
                <a:gd name="T53" fmla="*/ 5 h 408"/>
                <a:gd name="T54" fmla="*/ 16 w 699"/>
                <a:gd name="T55" fmla="*/ 6 h 408"/>
                <a:gd name="T56" fmla="*/ 16 w 699"/>
                <a:gd name="T57" fmla="*/ 7 h 408"/>
                <a:gd name="T58" fmla="*/ 17 w 699"/>
                <a:gd name="T59" fmla="*/ 8 h 408"/>
                <a:gd name="T60" fmla="*/ 18 w 699"/>
                <a:gd name="T61" fmla="*/ 8 h 408"/>
                <a:gd name="T62" fmla="*/ 18 w 699"/>
                <a:gd name="T63" fmla="*/ 9 h 408"/>
                <a:gd name="T64" fmla="*/ 18 w 699"/>
                <a:gd name="T65" fmla="*/ 10 h 408"/>
                <a:gd name="T66" fmla="*/ 19 w 699"/>
                <a:gd name="T67" fmla="*/ 11 h 408"/>
                <a:gd name="T68" fmla="*/ 20 w 699"/>
                <a:gd name="T69" fmla="*/ 11 h 408"/>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699" h="408">
                  <a:moveTo>
                    <a:pt x="699" y="408"/>
                  </a:moveTo>
                  <a:lnTo>
                    <a:pt x="693" y="366"/>
                  </a:lnTo>
                  <a:lnTo>
                    <a:pt x="683" y="325"/>
                  </a:lnTo>
                  <a:lnTo>
                    <a:pt x="665" y="285"/>
                  </a:lnTo>
                  <a:lnTo>
                    <a:pt x="641" y="246"/>
                  </a:lnTo>
                  <a:lnTo>
                    <a:pt x="612" y="211"/>
                  </a:lnTo>
                  <a:lnTo>
                    <a:pt x="575" y="177"/>
                  </a:lnTo>
                  <a:lnTo>
                    <a:pt x="534" y="146"/>
                  </a:lnTo>
                  <a:lnTo>
                    <a:pt x="489" y="117"/>
                  </a:lnTo>
                  <a:lnTo>
                    <a:pt x="439" y="93"/>
                  </a:lnTo>
                  <a:lnTo>
                    <a:pt x="387" y="68"/>
                  </a:lnTo>
                  <a:lnTo>
                    <a:pt x="330" y="48"/>
                  </a:lnTo>
                  <a:lnTo>
                    <a:pt x="267" y="32"/>
                  </a:lnTo>
                  <a:lnTo>
                    <a:pt x="205" y="18"/>
                  </a:lnTo>
                  <a:lnTo>
                    <a:pt x="139" y="9"/>
                  </a:lnTo>
                  <a:lnTo>
                    <a:pt x="70" y="4"/>
                  </a:lnTo>
                  <a:lnTo>
                    <a:pt x="0" y="0"/>
                  </a:lnTo>
                  <a:lnTo>
                    <a:pt x="0" y="37"/>
                  </a:lnTo>
                  <a:lnTo>
                    <a:pt x="70" y="38"/>
                  </a:lnTo>
                  <a:lnTo>
                    <a:pt x="136" y="44"/>
                  </a:lnTo>
                  <a:lnTo>
                    <a:pt x="199" y="53"/>
                  </a:lnTo>
                  <a:lnTo>
                    <a:pt x="259" y="66"/>
                  </a:lnTo>
                  <a:lnTo>
                    <a:pt x="320" y="83"/>
                  </a:lnTo>
                  <a:lnTo>
                    <a:pt x="373" y="103"/>
                  </a:lnTo>
                  <a:lnTo>
                    <a:pt x="426" y="124"/>
                  </a:lnTo>
                  <a:lnTo>
                    <a:pt x="474" y="149"/>
                  </a:lnTo>
                  <a:lnTo>
                    <a:pt x="516" y="175"/>
                  </a:lnTo>
                  <a:lnTo>
                    <a:pt x="554" y="204"/>
                  </a:lnTo>
                  <a:lnTo>
                    <a:pt x="585" y="234"/>
                  </a:lnTo>
                  <a:lnTo>
                    <a:pt x="612" y="268"/>
                  </a:lnTo>
                  <a:lnTo>
                    <a:pt x="634" y="300"/>
                  </a:lnTo>
                  <a:lnTo>
                    <a:pt x="649" y="335"/>
                  </a:lnTo>
                  <a:lnTo>
                    <a:pt x="660" y="371"/>
                  </a:lnTo>
                  <a:lnTo>
                    <a:pt x="662" y="408"/>
                  </a:lnTo>
                  <a:lnTo>
                    <a:pt x="699" y="408"/>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20" name="Freeform 92"/>
            <p:cNvSpPr>
              <a:spLocks/>
            </p:cNvSpPr>
            <p:nvPr/>
          </p:nvSpPr>
          <p:spPr bwMode="auto">
            <a:xfrm>
              <a:off x="897" y="3729"/>
              <a:ext cx="117" cy="69"/>
            </a:xfrm>
            <a:custGeom>
              <a:avLst/>
              <a:gdLst>
                <a:gd name="T0" fmla="*/ 0 w 699"/>
                <a:gd name="T1" fmla="*/ 12 h 411"/>
                <a:gd name="T2" fmla="*/ 2 w 699"/>
                <a:gd name="T3" fmla="*/ 11 h 411"/>
                <a:gd name="T4" fmla="*/ 4 w 699"/>
                <a:gd name="T5" fmla="*/ 11 h 411"/>
                <a:gd name="T6" fmla="*/ 6 w 699"/>
                <a:gd name="T7" fmla="*/ 11 h 411"/>
                <a:gd name="T8" fmla="*/ 8 w 699"/>
                <a:gd name="T9" fmla="*/ 11 h 411"/>
                <a:gd name="T10" fmla="*/ 9 w 699"/>
                <a:gd name="T11" fmla="*/ 10 h 411"/>
                <a:gd name="T12" fmla="*/ 11 w 699"/>
                <a:gd name="T13" fmla="*/ 10 h 411"/>
                <a:gd name="T14" fmla="*/ 12 w 699"/>
                <a:gd name="T15" fmla="*/ 9 h 411"/>
                <a:gd name="T16" fmla="*/ 14 w 699"/>
                <a:gd name="T17" fmla="*/ 8 h 411"/>
                <a:gd name="T18" fmla="*/ 15 w 699"/>
                <a:gd name="T19" fmla="*/ 7 h 411"/>
                <a:gd name="T20" fmla="*/ 16 w 699"/>
                <a:gd name="T21" fmla="*/ 7 h 411"/>
                <a:gd name="T22" fmla="*/ 17 w 699"/>
                <a:gd name="T23" fmla="*/ 6 h 411"/>
                <a:gd name="T24" fmla="*/ 18 w 699"/>
                <a:gd name="T25" fmla="*/ 5 h 411"/>
                <a:gd name="T26" fmla="*/ 19 w 699"/>
                <a:gd name="T27" fmla="*/ 4 h 411"/>
                <a:gd name="T28" fmla="*/ 19 w 699"/>
                <a:gd name="T29" fmla="*/ 2 h 411"/>
                <a:gd name="T30" fmla="*/ 19 w 699"/>
                <a:gd name="T31" fmla="*/ 1 h 411"/>
                <a:gd name="T32" fmla="*/ 20 w 699"/>
                <a:gd name="T33" fmla="*/ 0 h 411"/>
                <a:gd name="T34" fmla="*/ 19 w 699"/>
                <a:gd name="T35" fmla="*/ 0 h 411"/>
                <a:gd name="T36" fmla="*/ 18 w 699"/>
                <a:gd name="T37" fmla="*/ 1 h 411"/>
                <a:gd name="T38" fmla="*/ 18 w 699"/>
                <a:gd name="T39" fmla="*/ 2 h 411"/>
                <a:gd name="T40" fmla="*/ 18 w 699"/>
                <a:gd name="T41" fmla="*/ 3 h 411"/>
                <a:gd name="T42" fmla="*/ 17 w 699"/>
                <a:gd name="T43" fmla="*/ 4 h 411"/>
                <a:gd name="T44" fmla="*/ 16 w 699"/>
                <a:gd name="T45" fmla="*/ 5 h 411"/>
                <a:gd name="T46" fmla="*/ 16 w 699"/>
                <a:gd name="T47" fmla="*/ 6 h 411"/>
                <a:gd name="T48" fmla="*/ 14 w 699"/>
                <a:gd name="T49" fmla="*/ 7 h 411"/>
                <a:gd name="T50" fmla="*/ 13 w 699"/>
                <a:gd name="T51" fmla="*/ 7 h 411"/>
                <a:gd name="T52" fmla="*/ 12 w 699"/>
                <a:gd name="T53" fmla="*/ 8 h 411"/>
                <a:gd name="T54" fmla="*/ 10 w 699"/>
                <a:gd name="T55" fmla="*/ 9 h 411"/>
                <a:gd name="T56" fmla="*/ 9 w 699"/>
                <a:gd name="T57" fmla="*/ 9 h 411"/>
                <a:gd name="T58" fmla="*/ 7 w 699"/>
                <a:gd name="T59" fmla="*/ 10 h 411"/>
                <a:gd name="T60" fmla="*/ 6 w 699"/>
                <a:gd name="T61" fmla="*/ 10 h 411"/>
                <a:gd name="T62" fmla="*/ 4 w 699"/>
                <a:gd name="T63" fmla="*/ 10 h 411"/>
                <a:gd name="T64" fmla="*/ 2 w 699"/>
                <a:gd name="T65" fmla="*/ 11 h 411"/>
                <a:gd name="T66" fmla="*/ 0 w 699"/>
                <a:gd name="T67" fmla="*/ 11 h 411"/>
                <a:gd name="T68" fmla="*/ 0 w 699"/>
                <a:gd name="T69" fmla="*/ 12 h 411"/>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699" h="411">
                  <a:moveTo>
                    <a:pt x="0" y="411"/>
                  </a:moveTo>
                  <a:lnTo>
                    <a:pt x="70" y="406"/>
                  </a:lnTo>
                  <a:lnTo>
                    <a:pt x="139" y="402"/>
                  </a:lnTo>
                  <a:lnTo>
                    <a:pt x="205" y="391"/>
                  </a:lnTo>
                  <a:lnTo>
                    <a:pt x="267" y="378"/>
                  </a:lnTo>
                  <a:lnTo>
                    <a:pt x="330" y="361"/>
                  </a:lnTo>
                  <a:lnTo>
                    <a:pt x="387" y="341"/>
                  </a:lnTo>
                  <a:lnTo>
                    <a:pt x="439" y="318"/>
                  </a:lnTo>
                  <a:lnTo>
                    <a:pt x="489" y="294"/>
                  </a:lnTo>
                  <a:lnTo>
                    <a:pt x="534" y="264"/>
                  </a:lnTo>
                  <a:lnTo>
                    <a:pt x="575" y="232"/>
                  </a:lnTo>
                  <a:lnTo>
                    <a:pt x="612" y="200"/>
                  </a:lnTo>
                  <a:lnTo>
                    <a:pt x="641" y="164"/>
                  </a:lnTo>
                  <a:lnTo>
                    <a:pt x="665" y="124"/>
                  </a:lnTo>
                  <a:lnTo>
                    <a:pt x="683" y="85"/>
                  </a:lnTo>
                  <a:lnTo>
                    <a:pt x="693" y="43"/>
                  </a:lnTo>
                  <a:lnTo>
                    <a:pt x="699" y="0"/>
                  </a:lnTo>
                  <a:lnTo>
                    <a:pt x="662" y="0"/>
                  </a:lnTo>
                  <a:lnTo>
                    <a:pt x="660" y="37"/>
                  </a:lnTo>
                  <a:lnTo>
                    <a:pt x="649" y="74"/>
                  </a:lnTo>
                  <a:lnTo>
                    <a:pt x="634" y="108"/>
                  </a:lnTo>
                  <a:lnTo>
                    <a:pt x="612" y="143"/>
                  </a:lnTo>
                  <a:lnTo>
                    <a:pt x="585" y="175"/>
                  </a:lnTo>
                  <a:lnTo>
                    <a:pt x="554" y="207"/>
                  </a:lnTo>
                  <a:lnTo>
                    <a:pt x="516" y="236"/>
                  </a:lnTo>
                  <a:lnTo>
                    <a:pt x="474" y="261"/>
                  </a:lnTo>
                  <a:lnTo>
                    <a:pt x="426" y="287"/>
                  </a:lnTo>
                  <a:lnTo>
                    <a:pt x="373" y="308"/>
                  </a:lnTo>
                  <a:lnTo>
                    <a:pt x="320" y="327"/>
                  </a:lnTo>
                  <a:lnTo>
                    <a:pt x="259" y="345"/>
                  </a:lnTo>
                  <a:lnTo>
                    <a:pt x="199" y="357"/>
                  </a:lnTo>
                  <a:lnTo>
                    <a:pt x="136" y="367"/>
                  </a:lnTo>
                  <a:lnTo>
                    <a:pt x="70" y="373"/>
                  </a:lnTo>
                  <a:lnTo>
                    <a:pt x="0" y="374"/>
                  </a:lnTo>
                  <a:lnTo>
                    <a:pt x="0" y="411"/>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21" name="Freeform 93"/>
            <p:cNvSpPr>
              <a:spLocks/>
            </p:cNvSpPr>
            <p:nvPr/>
          </p:nvSpPr>
          <p:spPr bwMode="auto">
            <a:xfrm>
              <a:off x="781" y="3729"/>
              <a:ext cx="116" cy="69"/>
            </a:xfrm>
            <a:custGeom>
              <a:avLst/>
              <a:gdLst>
                <a:gd name="T0" fmla="*/ 0 w 699"/>
                <a:gd name="T1" fmla="*/ 0 h 411"/>
                <a:gd name="T2" fmla="*/ 0 w 699"/>
                <a:gd name="T3" fmla="*/ 1 h 411"/>
                <a:gd name="T4" fmla="*/ 0 w 699"/>
                <a:gd name="T5" fmla="*/ 2 h 411"/>
                <a:gd name="T6" fmla="*/ 1 w 699"/>
                <a:gd name="T7" fmla="*/ 4 h 411"/>
                <a:gd name="T8" fmla="*/ 2 w 699"/>
                <a:gd name="T9" fmla="*/ 5 h 411"/>
                <a:gd name="T10" fmla="*/ 2 w 699"/>
                <a:gd name="T11" fmla="*/ 6 h 411"/>
                <a:gd name="T12" fmla="*/ 3 w 699"/>
                <a:gd name="T13" fmla="*/ 7 h 411"/>
                <a:gd name="T14" fmla="*/ 5 w 699"/>
                <a:gd name="T15" fmla="*/ 7 h 411"/>
                <a:gd name="T16" fmla="*/ 6 w 699"/>
                <a:gd name="T17" fmla="*/ 8 h 411"/>
                <a:gd name="T18" fmla="*/ 7 w 699"/>
                <a:gd name="T19" fmla="*/ 9 h 411"/>
                <a:gd name="T20" fmla="*/ 9 w 699"/>
                <a:gd name="T21" fmla="*/ 10 h 411"/>
                <a:gd name="T22" fmla="*/ 10 w 699"/>
                <a:gd name="T23" fmla="*/ 10 h 411"/>
                <a:gd name="T24" fmla="*/ 12 w 699"/>
                <a:gd name="T25" fmla="*/ 11 h 411"/>
                <a:gd name="T26" fmla="*/ 14 w 699"/>
                <a:gd name="T27" fmla="*/ 11 h 411"/>
                <a:gd name="T28" fmla="*/ 15 w 699"/>
                <a:gd name="T29" fmla="*/ 11 h 411"/>
                <a:gd name="T30" fmla="*/ 17 w 699"/>
                <a:gd name="T31" fmla="*/ 11 h 411"/>
                <a:gd name="T32" fmla="*/ 19 w 699"/>
                <a:gd name="T33" fmla="*/ 12 h 411"/>
                <a:gd name="T34" fmla="*/ 19 w 699"/>
                <a:gd name="T35" fmla="*/ 11 h 411"/>
                <a:gd name="T36" fmla="*/ 17 w 699"/>
                <a:gd name="T37" fmla="*/ 11 h 411"/>
                <a:gd name="T38" fmla="*/ 15 w 699"/>
                <a:gd name="T39" fmla="*/ 10 h 411"/>
                <a:gd name="T40" fmla="*/ 14 w 699"/>
                <a:gd name="T41" fmla="*/ 10 h 411"/>
                <a:gd name="T42" fmla="*/ 12 w 699"/>
                <a:gd name="T43" fmla="*/ 10 h 411"/>
                <a:gd name="T44" fmla="*/ 10 w 699"/>
                <a:gd name="T45" fmla="*/ 9 h 411"/>
                <a:gd name="T46" fmla="*/ 9 w 699"/>
                <a:gd name="T47" fmla="*/ 9 h 411"/>
                <a:gd name="T48" fmla="*/ 7 w 699"/>
                <a:gd name="T49" fmla="*/ 8 h 411"/>
                <a:gd name="T50" fmla="*/ 6 w 699"/>
                <a:gd name="T51" fmla="*/ 7 h 411"/>
                <a:gd name="T52" fmla="*/ 5 w 699"/>
                <a:gd name="T53" fmla="*/ 7 h 411"/>
                <a:gd name="T54" fmla="*/ 4 w 699"/>
                <a:gd name="T55" fmla="*/ 6 h 411"/>
                <a:gd name="T56" fmla="*/ 3 w 699"/>
                <a:gd name="T57" fmla="*/ 5 h 411"/>
                <a:gd name="T58" fmla="*/ 2 w 699"/>
                <a:gd name="T59" fmla="*/ 4 h 411"/>
                <a:gd name="T60" fmla="*/ 2 w 699"/>
                <a:gd name="T61" fmla="*/ 3 h 411"/>
                <a:gd name="T62" fmla="*/ 1 w 699"/>
                <a:gd name="T63" fmla="*/ 2 h 411"/>
                <a:gd name="T64" fmla="*/ 1 w 699"/>
                <a:gd name="T65" fmla="*/ 1 h 411"/>
                <a:gd name="T66" fmla="*/ 1 w 699"/>
                <a:gd name="T67" fmla="*/ 0 h 411"/>
                <a:gd name="T68" fmla="*/ 0 w 699"/>
                <a:gd name="T69" fmla="*/ 0 h 411"/>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699" h="411">
                  <a:moveTo>
                    <a:pt x="0" y="0"/>
                  </a:moveTo>
                  <a:lnTo>
                    <a:pt x="5" y="43"/>
                  </a:lnTo>
                  <a:lnTo>
                    <a:pt x="15" y="85"/>
                  </a:lnTo>
                  <a:lnTo>
                    <a:pt x="33" y="124"/>
                  </a:lnTo>
                  <a:lnTo>
                    <a:pt x="58" y="164"/>
                  </a:lnTo>
                  <a:lnTo>
                    <a:pt x="87" y="200"/>
                  </a:lnTo>
                  <a:lnTo>
                    <a:pt x="124" y="232"/>
                  </a:lnTo>
                  <a:lnTo>
                    <a:pt x="166" y="264"/>
                  </a:lnTo>
                  <a:lnTo>
                    <a:pt x="210" y="294"/>
                  </a:lnTo>
                  <a:lnTo>
                    <a:pt x="260" y="318"/>
                  </a:lnTo>
                  <a:lnTo>
                    <a:pt x="312" y="341"/>
                  </a:lnTo>
                  <a:lnTo>
                    <a:pt x="370" y="361"/>
                  </a:lnTo>
                  <a:lnTo>
                    <a:pt x="430" y="378"/>
                  </a:lnTo>
                  <a:lnTo>
                    <a:pt x="495" y="391"/>
                  </a:lnTo>
                  <a:lnTo>
                    <a:pt x="560" y="402"/>
                  </a:lnTo>
                  <a:lnTo>
                    <a:pt x="629" y="406"/>
                  </a:lnTo>
                  <a:lnTo>
                    <a:pt x="699" y="411"/>
                  </a:lnTo>
                  <a:lnTo>
                    <a:pt x="699" y="374"/>
                  </a:lnTo>
                  <a:lnTo>
                    <a:pt x="629" y="373"/>
                  </a:lnTo>
                  <a:lnTo>
                    <a:pt x="562" y="367"/>
                  </a:lnTo>
                  <a:lnTo>
                    <a:pt x="500" y="357"/>
                  </a:lnTo>
                  <a:lnTo>
                    <a:pt x="438" y="345"/>
                  </a:lnTo>
                  <a:lnTo>
                    <a:pt x="380" y="327"/>
                  </a:lnTo>
                  <a:lnTo>
                    <a:pt x="325" y="308"/>
                  </a:lnTo>
                  <a:lnTo>
                    <a:pt x="274" y="287"/>
                  </a:lnTo>
                  <a:lnTo>
                    <a:pt x="226" y="261"/>
                  </a:lnTo>
                  <a:lnTo>
                    <a:pt x="183" y="236"/>
                  </a:lnTo>
                  <a:lnTo>
                    <a:pt x="145" y="207"/>
                  </a:lnTo>
                  <a:lnTo>
                    <a:pt x="113" y="175"/>
                  </a:lnTo>
                  <a:lnTo>
                    <a:pt x="87" y="143"/>
                  </a:lnTo>
                  <a:lnTo>
                    <a:pt x="65" y="108"/>
                  </a:lnTo>
                  <a:lnTo>
                    <a:pt x="48" y="74"/>
                  </a:lnTo>
                  <a:lnTo>
                    <a:pt x="40" y="37"/>
                  </a:lnTo>
                  <a:lnTo>
                    <a:pt x="37" y="0"/>
                  </a:lnTo>
                  <a:lnTo>
                    <a:pt x="0" y="0"/>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22" name="Freeform 94"/>
            <p:cNvSpPr>
              <a:spLocks/>
            </p:cNvSpPr>
            <p:nvPr/>
          </p:nvSpPr>
          <p:spPr bwMode="auto">
            <a:xfrm>
              <a:off x="781" y="3661"/>
              <a:ext cx="116" cy="68"/>
            </a:xfrm>
            <a:custGeom>
              <a:avLst/>
              <a:gdLst>
                <a:gd name="T0" fmla="*/ 19 w 699"/>
                <a:gd name="T1" fmla="*/ 0 h 408"/>
                <a:gd name="T2" fmla="*/ 17 w 699"/>
                <a:gd name="T3" fmla="*/ 0 h 408"/>
                <a:gd name="T4" fmla="*/ 15 w 699"/>
                <a:gd name="T5" fmla="*/ 0 h 408"/>
                <a:gd name="T6" fmla="*/ 14 w 699"/>
                <a:gd name="T7" fmla="*/ 1 h 408"/>
                <a:gd name="T8" fmla="*/ 12 w 699"/>
                <a:gd name="T9" fmla="*/ 1 h 408"/>
                <a:gd name="T10" fmla="*/ 10 w 699"/>
                <a:gd name="T11" fmla="*/ 1 h 408"/>
                <a:gd name="T12" fmla="*/ 9 w 699"/>
                <a:gd name="T13" fmla="*/ 2 h 408"/>
                <a:gd name="T14" fmla="*/ 7 w 699"/>
                <a:gd name="T15" fmla="*/ 3 h 408"/>
                <a:gd name="T16" fmla="*/ 6 w 699"/>
                <a:gd name="T17" fmla="*/ 3 h 408"/>
                <a:gd name="T18" fmla="*/ 5 w 699"/>
                <a:gd name="T19" fmla="*/ 4 h 408"/>
                <a:gd name="T20" fmla="*/ 3 w 699"/>
                <a:gd name="T21" fmla="*/ 5 h 408"/>
                <a:gd name="T22" fmla="*/ 2 w 699"/>
                <a:gd name="T23" fmla="*/ 6 h 408"/>
                <a:gd name="T24" fmla="*/ 2 w 699"/>
                <a:gd name="T25" fmla="*/ 7 h 408"/>
                <a:gd name="T26" fmla="*/ 1 w 699"/>
                <a:gd name="T27" fmla="*/ 8 h 408"/>
                <a:gd name="T28" fmla="*/ 0 w 699"/>
                <a:gd name="T29" fmla="*/ 9 h 408"/>
                <a:gd name="T30" fmla="*/ 0 w 699"/>
                <a:gd name="T31" fmla="*/ 10 h 408"/>
                <a:gd name="T32" fmla="*/ 0 w 699"/>
                <a:gd name="T33" fmla="*/ 11 h 408"/>
                <a:gd name="T34" fmla="*/ 1 w 699"/>
                <a:gd name="T35" fmla="*/ 11 h 408"/>
                <a:gd name="T36" fmla="*/ 1 w 699"/>
                <a:gd name="T37" fmla="*/ 10 h 408"/>
                <a:gd name="T38" fmla="*/ 1 w 699"/>
                <a:gd name="T39" fmla="*/ 9 h 408"/>
                <a:gd name="T40" fmla="*/ 2 w 699"/>
                <a:gd name="T41" fmla="*/ 8 h 408"/>
                <a:gd name="T42" fmla="*/ 2 w 699"/>
                <a:gd name="T43" fmla="*/ 8 h 408"/>
                <a:gd name="T44" fmla="*/ 3 w 699"/>
                <a:gd name="T45" fmla="*/ 7 h 408"/>
                <a:gd name="T46" fmla="*/ 4 w 699"/>
                <a:gd name="T47" fmla="*/ 6 h 408"/>
                <a:gd name="T48" fmla="*/ 5 w 699"/>
                <a:gd name="T49" fmla="*/ 5 h 408"/>
                <a:gd name="T50" fmla="*/ 6 w 699"/>
                <a:gd name="T51" fmla="*/ 4 h 408"/>
                <a:gd name="T52" fmla="*/ 7 w 699"/>
                <a:gd name="T53" fmla="*/ 4 h 408"/>
                <a:gd name="T54" fmla="*/ 9 w 699"/>
                <a:gd name="T55" fmla="*/ 3 h 408"/>
                <a:gd name="T56" fmla="*/ 10 w 699"/>
                <a:gd name="T57" fmla="*/ 2 h 408"/>
                <a:gd name="T58" fmla="*/ 12 w 699"/>
                <a:gd name="T59" fmla="*/ 2 h 408"/>
                <a:gd name="T60" fmla="*/ 14 w 699"/>
                <a:gd name="T61" fmla="*/ 2 h 408"/>
                <a:gd name="T62" fmla="*/ 15 w 699"/>
                <a:gd name="T63" fmla="*/ 1 h 408"/>
                <a:gd name="T64" fmla="*/ 17 w 699"/>
                <a:gd name="T65" fmla="*/ 1 h 408"/>
                <a:gd name="T66" fmla="*/ 19 w 699"/>
                <a:gd name="T67" fmla="*/ 1 h 408"/>
                <a:gd name="T68" fmla="*/ 19 w 699"/>
                <a:gd name="T69" fmla="*/ 0 h 408"/>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699" h="408">
                  <a:moveTo>
                    <a:pt x="699" y="0"/>
                  </a:moveTo>
                  <a:lnTo>
                    <a:pt x="629" y="4"/>
                  </a:lnTo>
                  <a:lnTo>
                    <a:pt x="560" y="9"/>
                  </a:lnTo>
                  <a:lnTo>
                    <a:pt x="495" y="18"/>
                  </a:lnTo>
                  <a:lnTo>
                    <a:pt x="430" y="32"/>
                  </a:lnTo>
                  <a:lnTo>
                    <a:pt x="370" y="48"/>
                  </a:lnTo>
                  <a:lnTo>
                    <a:pt x="312" y="68"/>
                  </a:lnTo>
                  <a:lnTo>
                    <a:pt x="260" y="93"/>
                  </a:lnTo>
                  <a:lnTo>
                    <a:pt x="210" y="117"/>
                  </a:lnTo>
                  <a:lnTo>
                    <a:pt x="166" y="146"/>
                  </a:lnTo>
                  <a:lnTo>
                    <a:pt x="124" y="177"/>
                  </a:lnTo>
                  <a:lnTo>
                    <a:pt x="87" y="211"/>
                  </a:lnTo>
                  <a:lnTo>
                    <a:pt x="58" y="246"/>
                  </a:lnTo>
                  <a:lnTo>
                    <a:pt x="33" y="285"/>
                  </a:lnTo>
                  <a:lnTo>
                    <a:pt x="15" y="325"/>
                  </a:lnTo>
                  <a:lnTo>
                    <a:pt x="5" y="366"/>
                  </a:lnTo>
                  <a:lnTo>
                    <a:pt x="0" y="408"/>
                  </a:lnTo>
                  <a:lnTo>
                    <a:pt x="37" y="408"/>
                  </a:lnTo>
                  <a:lnTo>
                    <a:pt x="40" y="371"/>
                  </a:lnTo>
                  <a:lnTo>
                    <a:pt x="48" y="335"/>
                  </a:lnTo>
                  <a:lnTo>
                    <a:pt x="65" y="300"/>
                  </a:lnTo>
                  <a:lnTo>
                    <a:pt x="87" y="268"/>
                  </a:lnTo>
                  <a:lnTo>
                    <a:pt x="113" y="234"/>
                  </a:lnTo>
                  <a:lnTo>
                    <a:pt x="145" y="204"/>
                  </a:lnTo>
                  <a:lnTo>
                    <a:pt x="183" y="175"/>
                  </a:lnTo>
                  <a:lnTo>
                    <a:pt x="226" y="149"/>
                  </a:lnTo>
                  <a:lnTo>
                    <a:pt x="274" y="124"/>
                  </a:lnTo>
                  <a:lnTo>
                    <a:pt x="325" y="103"/>
                  </a:lnTo>
                  <a:lnTo>
                    <a:pt x="380" y="83"/>
                  </a:lnTo>
                  <a:lnTo>
                    <a:pt x="438" y="66"/>
                  </a:lnTo>
                  <a:lnTo>
                    <a:pt x="500" y="53"/>
                  </a:lnTo>
                  <a:lnTo>
                    <a:pt x="562" y="44"/>
                  </a:lnTo>
                  <a:lnTo>
                    <a:pt x="629" y="38"/>
                  </a:lnTo>
                  <a:lnTo>
                    <a:pt x="699" y="37"/>
                  </a:lnTo>
                  <a:lnTo>
                    <a:pt x="699" y="0"/>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sp>
        <p:nvSpPr>
          <p:cNvPr id="2" name="Slide Number Placeholder 1"/>
          <p:cNvSpPr>
            <a:spLocks noGrp="1"/>
          </p:cNvSpPr>
          <p:nvPr>
            <p:ph type="sldNum" sz="quarter" idx="12"/>
          </p:nvPr>
        </p:nvSpPr>
        <p:spPr/>
        <p:txBody>
          <a:bodyPr/>
          <a:lstStyle/>
          <a:p>
            <a:pPr>
              <a:defRPr/>
            </a:pPr>
            <a:fld id="{56511864-F479-4762-B0C9-248A39237938}" type="slidenum">
              <a:rPr lang="en-US"/>
              <a:pPr>
                <a:defRPr/>
              </a:pPr>
              <a:t>6</a:t>
            </a:fld>
            <a:endParaRPr lang="en-US"/>
          </a:p>
        </p:txBody>
      </p:sp>
    </p:spTree>
  </p:cSld>
  <p:clrMapOvr>
    <a:masterClrMapping/>
  </p:clrMapOvr>
  <p:transition spd="med">
    <p:random/>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5" presetClass="entr" presetSubtype="0" fill="hold" nodeType="afterEffect">
                                  <p:stCondLst>
                                    <p:cond delay="10"/>
                                  </p:stCondLst>
                                  <p:childTnLst>
                                    <p:set>
                                      <p:cBhvr>
                                        <p:cTn id="6" dur="1" fill="hold">
                                          <p:stCondLst>
                                            <p:cond delay="0"/>
                                          </p:stCondLst>
                                        </p:cTn>
                                        <p:tgtEl>
                                          <p:spTgt spid="15420"/>
                                        </p:tgtEl>
                                        <p:attrNameLst>
                                          <p:attrName>style.visibility</p:attrName>
                                        </p:attrNameLst>
                                      </p:cBhvr>
                                      <p:to>
                                        <p:strVal val="visible"/>
                                      </p:to>
                                    </p:set>
                                    <p:anim calcmode="lin" valueType="num">
                                      <p:cBhvr>
                                        <p:cTn id="7" dur="1000" fill="hold"/>
                                        <p:tgtEl>
                                          <p:spTgt spid="15420"/>
                                        </p:tgtEl>
                                        <p:attrNameLst>
                                          <p:attrName>ppt_w</p:attrName>
                                        </p:attrNameLst>
                                      </p:cBhvr>
                                      <p:tavLst>
                                        <p:tav tm="0">
                                          <p:val>
                                            <p:fltVal val="0"/>
                                          </p:val>
                                        </p:tav>
                                        <p:tav tm="100000">
                                          <p:val>
                                            <p:strVal val="#ppt_w"/>
                                          </p:val>
                                        </p:tav>
                                      </p:tavLst>
                                    </p:anim>
                                    <p:anim calcmode="lin" valueType="num">
                                      <p:cBhvr>
                                        <p:cTn id="8" dur="1000" fill="hold"/>
                                        <p:tgtEl>
                                          <p:spTgt spid="15420"/>
                                        </p:tgtEl>
                                        <p:attrNameLst>
                                          <p:attrName>ppt_h</p:attrName>
                                        </p:attrNameLst>
                                      </p:cBhvr>
                                      <p:tavLst>
                                        <p:tav tm="0">
                                          <p:val>
                                            <p:fltVal val="0"/>
                                          </p:val>
                                        </p:tav>
                                        <p:tav tm="100000">
                                          <p:val>
                                            <p:strVal val="#ppt_h"/>
                                          </p:val>
                                        </p:tav>
                                      </p:tavLst>
                                    </p:anim>
                                    <p:anim calcmode="lin" valueType="num">
                                      <p:cBhvr>
                                        <p:cTn id="9" dur="1000" fill="hold"/>
                                        <p:tgtEl>
                                          <p:spTgt spid="15420"/>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15420"/>
                                        </p:tgtEl>
                                        <p:attrNameLst>
                                          <p:attrName>ppt_y</p:attrName>
                                        </p:attrNameLst>
                                      </p:cBhvr>
                                      <p:tavLst>
                                        <p:tav tm="0" fmla="#ppt_y+(sin(-2*pi*(1-$))*-#ppt_x+cos(-2*pi*(1-$))*(1-#ppt_y))*(1-$)">
                                          <p:val>
                                            <p:fltVal val="0"/>
                                          </p:val>
                                        </p:tav>
                                        <p:tav tm="100000">
                                          <p:val>
                                            <p:fltVal val="1"/>
                                          </p:val>
                                        </p:tav>
                                      </p:tavLst>
                                    </p:anim>
                                  </p:childTnLst>
                                </p:cTn>
                              </p:par>
                            </p:childTnLst>
                          </p:cTn>
                        </p:par>
                        <p:par>
                          <p:cTn id="11" fill="hold" nodeType="afterGroup">
                            <p:stCondLst>
                              <p:cond delay="1010"/>
                            </p:stCondLst>
                            <p:childTnLst>
                              <p:par>
                                <p:cTn id="12" presetID="16" presetClass="entr" presetSubtype="26" fill="hold" nodeType="afterEffect">
                                  <p:stCondLst>
                                    <p:cond delay="10"/>
                                  </p:stCondLst>
                                  <p:childTnLst>
                                    <p:set>
                                      <p:cBhvr>
                                        <p:cTn id="13" dur="1" fill="hold">
                                          <p:stCondLst>
                                            <p:cond delay="0"/>
                                          </p:stCondLst>
                                        </p:cTn>
                                        <p:tgtEl>
                                          <p:spTgt spid="15403"/>
                                        </p:tgtEl>
                                        <p:attrNameLst>
                                          <p:attrName>style.visibility</p:attrName>
                                        </p:attrNameLst>
                                      </p:cBhvr>
                                      <p:to>
                                        <p:strVal val="visible"/>
                                      </p:to>
                                    </p:set>
                                    <p:animEffect transition="in" filter="barn(inHorizontal)">
                                      <p:cBhvr>
                                        <p:cTn id="14" dur="500"/>
                                        <p:tgtEl>
                                          <p:spTgt spid="15403"/>
                                        </p:tgtEl>
                                      </p:cBhvr>
                                    </p:animEffect>
                                  </p:childTnLst>
                                </p:cTn>
                              </p:par>
                            </p:childTnLst>
                          </p:cTn>
                        </p:par>
                        <p:par>
                          <p:cTn id="15" fill="hold" nodeType="afterGroup">
                            <p:stCondLst>
                              <p:cond delay="1520"/>
                            </p:stCondLst>
                            <p:childTnLst>
                              <p:par>
                                <p:cTn id="16" presetID="4" presetClass="entr" presetSubtype="16" fill="hold" nodeType="afterEffect">
                                  <p:stCondLst>
                                    <p:cond delay="10"/>
                                  </p:stCondLst>
                                  <p:childTnLst>
                                    <p:set>
                                      <p:cBhvr>
                                        <p:cTn id="17" dur="1" fill="hold">
                                          <p:stCondLst>
                                            <p:cond delay="0"/>
                                          </p:stCondLst>
                                        </p:cTn>
                                        <p:tgtEl>
                                          <p:spTgt spid="15386"/>
                                        </p:tgtEl>
                                        <p:attrNameLst>
                                          <p:attrName>style.visibility</p:attrName>
                                        </p:attrNameLst>
                                      </p:cBhvr>
                                      <p:to>
                                        <p:strVal val="visible"/>
                                      </p:to>
                                    </p:set>
                                    <p:animEffect transition="in" filter="box(in)">
                                      <p:cBhvr>
                                        <p:cTn id="18" dur="500"/>
                                        <p:tgtEl>
                                          <p:spTgt spid="15386"/>
                                        </p:tgtEl>
                                      </p:cBhvr>
                                    </p:animEffect>
                                  </p:childTnLst>
                                </p:cTn>
                              </p:par>
                            </p:childTnLst>
                          </p:cTn>
                        </p:par>
                        <p:par>
                          <p:cTn id="19" fill="hold" nodeType="afterGroup">
                            <p:stCondLst>
                              <p:cond delay="2030"/>
                            </p:stCondLst>
                            <p:childTnLst>
                              <p:par>
                                <p:cTn id="20" presetID="2" presetClass="entr" presetSubtype="8" fill="hold" nodeType="afterEffect">
                                  <p:stCondLst>
                                    <p:cond delay="10"/>
                                  </p:stCondLst>
                                  <p:childTnLst>
                                    <p:set>
                                      <p:cBhvr>
                                        <p:cTn id="21" dur="1" fill="hold">
                                          <p:stCondLst>
                                            <p:cond delay="0"/>
                                          </p:stCondLst>
                                        </p:cTn>
                                        <p:tgtEl>
                                          <p:spTgt spid="15438"/>
                                        </p:tgtEl>
                                        <p:attrNameLst>
                                          <p:attrName>style.visibility</p:attrName>
                                        </p:attrNameLst>
                                      </p:cBhvr>
                                      <p:to>
                                        <p:strVal val="visible"/>
                                      </p:to>
                                    </p:set>
                                    <p:anim calcmode="lin" valueType="num">
                                      <p:cBhvr additive="base">
                                        <p:cTn id="22" dur="500" fill="hold"/>
                                        <p:tgtEl>
                                          <p:spTgt spid="15438"/>
                                        </p:tgtEl>
                                        <p:attrNameLst>
                                          <p:attrName>ppt_x</p:attrName>
                                        </p:attrNameLst>
                                      </p:cBhvr>
                                      <p:tavLst>
                                        <p:tav tm="0">
                                          <p:val>
                                            <p:strVal val="0-#ppt_w/2"/>
                                          </p:val>
                                        </p:tav>
                                        <p:tav tm="100000">
                                          <p:val>
                                            <p:strVal val="#ppt_x"/>
                                          </p:val>
                                        </p:tav>
                                      </p:tavLst>
                                    </p:anim>
                                    <p:anim calcmode="lin" valueType="num">
                                      <p:cBhvr additive="base">
                                        <p:cTn id="23" dur="500" fill="hold"/>
                                        <p:tgtEl>
                                          <p:spTgt spid="15438"/>
                                        </p:tgtEl>
                                        <p:attrNameLst>
                                          <p:attrName>ppt_y</p:attrName>
                                        </p:attrNameLst>
                                      </p:cBhvr>
                                      <p:tavLst>
                                        <p:tav tm="0">
                                          <p:val>
                                            <p:strVal val="#ppt_y"/>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2" presetClass="entr" presetSubtype="9" fill="hold" grpId="0" nodeType="clickEffect">
                                  <p:stCondLst>
                                    <p:cond delay="0"/>
                                  </p:stCondLst>
                                  <p:childTnLst>
                                    <p:set>
                                      <p:cBhvr>
                                        <p:cTn id="27" dur="1" fill="hold">
                                          <p:stCondLst>
                                            <p:cond delay="0"/>
                                          </p:stCondLst>
                                        </p:cTn>
                                        <p:tgtEl>
                                          <p:spTgt spid="15363">
                                            <p:txEl>
                                              <p:pRg st="0" end="0"/>
                                            </p:txEl>
                                          </p:spTgt>
                                        </p:tgtEl>
                                        <p:attrNameLst>
                                          <p:attrName>style.visibility</p:attrName>
                                        </p:attrNameLst>
                                      </p:cBhvr>
                                      <p:to>
                                        <p:strVal val="visible"/>
                                      </p:to>
                                    </p:set>
                                    <p:anim calcmode="lin" valueType="num">
                                      <p:cBhvr additive="base">
                                        <p:cTn id="28" dur="500" fill="hold"/>
                                        <p:tgtEl>
                                          <p:spTgt spid="15363">
                                            <p:txEl>
                                              <p:pRg st="0" end="0"/>
                                            </p:txEl>
                                          </p:spTgt>
                                        </p:tgtEl>
                                        <p:attrNameLst>
                                          <p:attrName>ppt_x</p:attrName>
                                        </p:attrNameLst>
                                      </p:cBhvr>
                                      <p:tavLst>
                                        <p:tav tm="0">
                                          <p:val>
                                            <p:strVal val="0-#ppt_w/2"/>
                                          </p:val>
                                        </p:tav>
                                        <p:tav tm="100000">
                                          <p:val>
                                            <p:strVal val="#ppt_x"/>
                                          </p:val>
                                        </p:tav>
                                      </p:tavLst>
                                    </p:anim>
                                    <p:anim calcmode="lin" valueType="num">
                                      <p:cBhvr additive="base">
                                        <p:cTn id="29" dur="500" fill="hold"/>
                                        <p:tgtEl>
                                          <p:spTgt spid="15363">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30" fill="hold" nodeType="clickPar">
                      <p:stCondLst>
                        <p:cond delay="indefinite"/>
                      </p:stCondLst>
                      <p:childTnLst>
                        <p:par>
                          <p:cTn id="31" fill="hold" nodeType="withGroup">
                            <p:stCondLst>
                              <p:cond delay="0"/>
                            </p:stCondLst>
                            <p:childTnLst>
                              <p:par>
                                <p:cTn id="32" presetID="2" presetClass="entr" presetSubtype="9" fill="hold" grpId="0" nodeType="clickEffect">
                                  <p:stCondLst>
                                    <p:cond delay="0"/>
                                  </p:stCondLst>
                                  <p:childTnLst>
                                    <p:set>
                                      <p:cBhvr>
                                        <p:cTn id="33" dur="1" fill="hold">
                                          <p:stCondLst>
                                            <p:cond delay="0"/>
                                          </p:stCondLst>
                                        </p:cTn>
                                        <p:tgtEl>
                                          <p:spTgt spid="15363">
                                            <p:txEl>
                                              <p:pRg st="1" end="1"/>
                                            </p:txEl>
                                          </p:spTgt>
                                        </p:tgtEl>
                                        <p:attrNameLst>
                                          <p:attrName>style.visibility</p:attrName>
                                        </p:attrNameLst>
                                      </p:cBhvr>
                                      <p:to>
                                        <p:strVal val="visible"/>
                                      </p:to>
                                    </p:set>
                                    <p:anim calcmode="lin" valueType="num">
                                      <p:cBhvr additive="base">
                                        <p:cTn id="34" dur="500" fill="hold"/>
                                        <p:tgtEl>
                                          <p:spTgt spid="15363">
                                            <p:txEl>
                                              <p:pRg st="1" end="1"/>
                                            </p:txEl>
                                          </p:spTgt>
                                        </p:tgtEl>
                                        <p:attrNameLst>
                                          <p:attrName>ppt_x</p:attrName>
                                        </p:attrNameLst>
                                      </p:cBhvr>
                                      <p:tavLst>
                                        <p:tav tm="0">
                                          <p:val>
                                            <p:strVal val="0-#ppt_w/2"/>
                                          </p:val>
                                        </p:tav>
                                        <p:tav tm="100000">
                                          <p:val>
                                            <p:strVal val="#ppt_x"/>
                                          </p:val>
                                        </p:tav>
                                      </p:tavLst>
                                    </p:anim>
                                    <p:anim calcmode="lin" valueType="num">
                                      <p:cBhvr additive="base">
                                        <p:cTn id="35" dur="500" fill="hold"/>
                                        <p:tgtEl>
                                          <p:spTgt spid="15363">
                                            <p:txEl>
                                              <p:pRg st="1" end="1"/>
                                            </p:txEl>
                                          </p:spTgt>
                                        </p:tgtEl>
                                        <p:attrNameLst>
                                          <p:attrName>ppt_y</p:attrName>
                                        </p:attrNameLst>
                                      </p:cBhvr>
                                      <p:tavLst>
                                        <p:tav tm="0">
                                          <p:val>
                                            <p:strVal val="0-#ppt_h/2"/>
                                          </p:val>
                                        </p:tav>
                                        <p:tav tm="100000">
                                          <p:val>
                                            <p:strVal val="#ppt_y"/>
                                          </p:val>
                                        </p:tav>
                                      </p:tavLst>
                                    </p:anim>
                                  </p:childTnLst>
                                </p:cTn>
                              </p:par>
                            </p:childTnLst>
                          </p:cTn>
                        </p:par>
                      </p:childTnLst>
                    </p:cTn>
                  </p:par>
                  <p:par>
                    <p:cTn id="36" fill="hold" nodeType="clickPar">
                      <p:stCondLst>
                        <p:cond delay="indefinite"/>
                      </p:stCondLst>
                      <p:childTnLst>
                        <p:par>
                          <p:cTn id="37" fill="hold" nodeType="withGroup">
                            <p:stCondLst>
                              <p:cond delay="0"/>
                            </p:stCondLst>
                            <p:childTnLst>
                              <p:par>
                                <p:cTn id="38" presetID="2" presetClass="entr" presetSubtype="9" fill="hold" grpId="0" nodeType="clickEffect">
                                  <p:stCondLst>
                                    <p:cond delay="0"/>
                                  </p:stCondLst>
                                  <p:childTnLst>
                                    <p:set>
                                      <p:cBhvr>
                                        <p:cTn id="39" dur="1" fill="hold">
                                          <p:stCondLst>
                                            <p:cond delay="0"/>
                                          </p:stCondLst>
                                        </p:cTn>
                                        <p:tgtEl>
                                          <p:spTgt spid="15363">
                                            <p:txEl>
                                              <p:pRg st="2" end="2"/>
                                            </p:txEl>
                                          </p:spTgt>
                                        </p:tgtEl>
                                        <p:attrNameLst>
                                          <p:attrName>style.visibility</p:attrName>
                                        </p:attrNameLst>
                                      </p:cBhvr>
                                      <p:to>
                                        <p:strVal val="visible"/>
                                      </p:to>
                                    </p:set>
                                    <p:anim calcmode="lin" valueType="num">
                                      <p:cBhvr additive="base">
                                        <p:cTn id="40" dur="500" fill="hold"/>
                                        <p:tgtEl>
                                          <p:spTgt spid="15363">
                                            <p:txEl>
                                              <p:pRg st="2" end="2"/>
                                            </p:txEl>
                                          </p:spTgt>
                                        </p:tgtEl>
                                        <p:attrNameLst>
                                          <p:attrName>ppt_x</p:attrName>
                                        </p:attrNameLst>
                                      </p:cBhvr>
                                      <p:tavLst>
                                        <p:tav tm="0">
                                          <p:val>
                                            <p:strVal val="0-#ppt_w/2"/>
                                          </p:val>
                                        </p:tav>
                                        <p:tav tm="100000">
                                          <p:val>
                                            <p:strVal val="#ppt_x"/>
                                          </p:val>
                                        </p:tav>
                                      </p:tavLst>
                                    </p:anim>
                                    <p:anim calcmode="lin" valueType="num">
                                      <p:cBhvr additive="base">
                                        <p:cTn id="41" dur="500" fill="hold"/>
                                        <p:tgtEl>
                                          <p:spTgt spid="15363">
                                            <p:txEl>
                                              <p:pRg st="2" end="2"/>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3" grpId="0" build="p" autoUpdateAnimBg="0"/>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2" name="Rectangle 4"/>
          <p:cNvSpPr>
            <a:spLocks noGrp="1" noChangeArrowheads="1"/>
          </p:cNvSpPr>
          <p:nvPr>
            <p:ph type="title"/>
          </p:nvPr>
        </p:nvSpPr>
        <p:spPr/>
        <p:txBody>
          <a:bodyPr/>
          <a:lstStyle/>
          <a:p>
            <a:pPr eaLnBrk="1" hangingPunct="1"/>
            <a:r>
              <a:rPr lang="en-US" smtClean="0"/>
              <a:t>What are ethics </a:t>
            </a:r>
            <a:r>
              <a:rPr lang="en-US" u="sng" smtClean="0"/>
              <a:t>not</a:t>
            </a:r>
            <a:r>
              <a:rPr lang="en-US" smtClean="0"/>
              <a:t>?</a:t>
            </a:r>
          </a:p>
        </p:txBody>
      </p:sp>
      <p:sp>
        <p:nvSpPr>
          <p:cNvPr id="16389" name="Rectangle 5"/>
          <p:cNvSpPr>
            <a:spLocks noGrp="1" noChangeArrowheads="1"/>
          </p:cNvSpPr>
          <p:nvPr>
            <p:ph type="body" idx="1"/>
          </p:nvPr>
        </p:nvSpPr>
        <p:spPr/>
        <p:txBody>
          <a:bodyPr/>
          <a:lstStyle/>
          <a:p>
            <a:pPr eaLnBrk="1" hangingPunct="1">
              <a:buClr>
                <a:schemeClr val="tx2"/>
              </a:buClr>
            </a:pPr>
            <a:r>
              <a:rPr lang="en-US" smtClean="0"/>
              <a:t>Laws that carry a criminal penalty</a:t>
            </a:r>
          </a:p>
          <a:p>
            <a:pPr eaLnBrk="1" hangingPunct="1">
              <a:buClr>
                <a:schemeClr val="tx2"/>
              </a:buClr>
            </a:pPr>
            <a:r>
              <a:rPr lang="en-US" smtClean="0"/>
              <a:t>Detailed instructions for every possible situation</a:t>
            </a:r>
          </a:p>
          <a:p>
            <a:pPr eaLnBrk="1" hangingPunct="1">
              <a:buClr>
                <a:schemeClr val="tx2"/>
              </a:buClr>
            </a:pPr>
            <a:r>
              <a:rPr lang="en-US" smtClean="0"/>
              <a:t>Flexible and changing depending on each unique person or situation</a:t>
            </a:r>
          </a:p>
        </p:txBody>
      </p:sp>
      <p:sp>
        <p:nvSpPr>
          <p:cNvPr id="2" name="Slide Number Placeholder 1"/>
          <p:cNvSpPr>
            <a:spLocks noGrp="1"/>
          </p:cNvSpPr>
          <p:nvPr>
            <p:ph type="sldNum" sz="quarter" idx="12"/>
          </p:nvPr>
        </p:nvSpPr>
        <p:spPr/>
        <p:txBody>
          <a:bodyPr/>
          <a:lstStyle/>
          <a:p>
            <a:pPr>
              <a:defRPr/>
            </a:pPr>
            <a:fld id="{2E65FE9C-054D-4BA3-BF3E-AFA2EF734FB5}" type="slidenum">
              <a:rPr lang="en-US"/>
              <a:pPr>
                <a:defRPr/>
              </a:pPr>
              <a:t>7</a:t>
            </a:fld>
            <a:endParaRPr lang="en-US"/>
          </a:p>
        </p:txBody>
      </p:sp>
    </p:spTree>
  </p:cSld>
  <p:clrMapOvr>
    <a:masterClrMapping/>
  </p:clrMapOvr>
  <p:transition spd="med">
    <p:rand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6" fill="hold" grpId="0" nodeType="clickEffect">
                                  <p:stCondLst>
                                    <p:cond delay="0"/>
                                  </p:stCondLst>
                                  <p:childTnLst>
                                    <p:set>
                                      <p:cBhvr>
                                        <p:cTn id="6" dur="1" fill="hold">
                                          <p:stCondLst>
                                            <p:cond delay="0"/>
                                          </p:stCondLst>
                                        </p:cTn>
                                        <p:tgtEl>
                                          <p:spTgt spid="16389">
                                            <p:txEl>
                                              <p:pRg st="0" end="0"/>
                                            </p:txEl>
                                          </p:spTgt>
                                        </p:tgtEl>
                                        <p:attrNameLst>
                                          <p:attrName>style.visibility</p:attrName>
                                        </p:attrNameLst>
                                      </p:cBhvr>
                                      <p:to>
                                        <p:strVal val="visible"/>
                                      </p:to>
                                    </p:set>
                                    <p:anim calcmode="lin" valueType="num">
                                      <p:cBhvr additive="base">
                                        <p:cTn id="7" dur="500" fill="hold"/>
                                        <p:tgtEl>
                                          <p:spTgt spid="16389">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1638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6" fill="hold" grpId="0" nodeType="clickEffect">
                                  <p:stCondLst>
                                    <p:cond delay="0"/>
                                  </p:stCondLst>
                                  <p:childTnLst>
                                    <p:set>
                                      <p:cBhvr>
                                        <p:cTn id="12" dur="1" fill="hold">
                                          <p:stCondLst>
                                            <p:cond delay="0"/>
                                          </p:stCondLst>
                                        </p:cTn>
                                        <p:tgtEl>
                                          <p:spTgt spid="16389">
                                            <p:txEl>
                                              <p:pRg st="1" end="1"/>
                                            </p:txEl>
                                          </p:spTgt>
                                        </p:tgtEl>
                                        <p:attrNameLst>
                                          <p:attrName>style.visibility</p:attrName>
                                        </p:attrNameLst>
                                      </p:cBhvr>
                                      <p:to>
                                        <p:strVal val="visible"/>
                                      </p:to>
                                    </p:set>
                                    <p:anim calcmode="lin" valueType="num">
                                      <p:cBhvr additive="base">
                                        <p:cTn id="13" dur="500" fill="hold"/>
                                        <p:tgtEl>
                                          <p:spTgt spid="16389">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1638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6" fill="hold" grpId="0" nodeType="clickEffect">
                                  <p:stCondLst>
                                    <p:cond delay="0"/>
                                  </p:stCondLst>
                                  <p:childTnLst>
                                    <p:set>
                                      <p:cBhvr>
                                        <p:cTn id="18" dur="1" fill="hold">
                                          <p:stCondLst>
                                            <p:cond delay="0"/>
                                          </p:stCondLst>
                                        </p:cTn>
                                        <p:tgtEl>
                                          <p:spTgt spid="16389">
                                            <p:txEl>
                                              <p:pRg st="2" end="2"/>
                                            </p:txEl>
                                          </p:spTgt>
                                        </p:tgtEl>
                                        <p:attrNameLst>
                                          <p:attrName>style.visibility</p:attrName>
                                        </p:attrNameLst>
                                      </p:cBhvr>
                                      <p:to>
                                        <p:strVal val="visible"/>
                                      </p:to>
                                    </p:set>
                                    <p:anim calcmode="lin" valueType="num">
                                      <p:cBhvr additive="base">
                                        <p:cTn id="19" dur="500" fill="hold"/>
                                        <p:tgtEl>
                                          <p:spTgt spid="16389">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16389">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9" grpId="0" build="p" autoUpdateAnimBg="0"/>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Rectangle 4"/>
          <p:cNvSpPr>
            <a:spLocks noGrp="1" noChangeArrowheads="1"/>
          </p:cNvSpPr>
          <p:nvPr>
            <p:ph type="title"/>
          </p:nvPr>
        </p:nvSpPr>
        <p:spPr/>
        <p:txBody>
          <a:bodyPr/>
          <a:lstStyle/>
          <a:p>
            <a:pPr eaLnBrk="1" hangingPunct="1"/>
            <a:r>
              <a:rPr lang="en-US" smtClean="0"/>
              <a:t>Where do ethics come from?</a:t>
            </a:r>
            <a:endParaRPr lang="en-US" smtClean="0">
              <a:sym typeface="Wingdings" pitchFamily="2" charset="2"/>
            </a:endParaRPr>
          </a:p>
        </p:txBody>
      </p:sp>
      <p:sp>
        <p:nvSpPr>
          <p:cNvPr id="6147" name="Rectangle 5"/>
          <p:cNvSpPr>
            <a:spLocks noGrp="1" noChangeArrowheads="1"/>
          </p:cNvSpPr>
          <p:nvPr>
            <p:ph type="body" idx="1"/>
          </p:nvPr>
        </p:nvSpPr>
        <p:spPr>
          <a:xfrm>
            <a:off x="304800" y="1905000"/>
            <a:ext cx="8208963" cy="4114800"/>
          </a:xfrm>
        </p:spPr>
        <p:txBody>
          <a:bodyPr/>
          <a:lstStyle/>
          <a:p>
            <a:pPr eaLnBrk="1" hangingPunct="1">
              <a:buClr>
                <a:schemeClr val="tx2"/>
              </a:buClr>
            </a:pPr>
            <a:r>
              <a:rPr lang="en-US" smtClean="0">
                <a:sym typeface="Wingdings" pitchFamily="2" charset="2"/>
              </a:rPr>
              <a:t>Values of a society</a:t>
            </a:r>
          </a:p>
          <a:p>
            <a:pPr eaLnBrk="1" hangingPunct="1">
              <a:buClr>
                <a:schemeClr val="tx2"/>
              </a:buClr>
            </a:pPr>
            <a:r>
              <a:rPr lang="en-US" smtClean="0">
                <a:sym typeface="Wingdings" pitchFamily="2" charset="2"/>
              </a:rPr>
              <a:t>Values of a school, business, or organization</a:t>
            </a:r>
          </a:p>
          <a:p>
            <a:pPr eaLnBrk="1" hangingPunct="1">
              <a:buClr>
                <a:schemeClr val="tx2"/>
              </a:buClr>
            </a:pPr>
            <a:r>
              <a:rPr lang="en-US" smtClean="0">
                <a:sym typeface="Wingdings" pitchFamily="2" charset="2"/>
              </a:rPr>
              <a:t>Values from family and heritage</a:t>
            </a:r>
          </a:p>
          <a:p>
            <a:pPr eaLnBrk="1" hangingPunct="1">
              <a:buClr>
                <a:schemeClr val="tx2"/>
              </a:buClr>
            </a:pPr>
            <a:r>
              <a:rPr lang="en-US" smtClean="0">
                <a:sym typeface="Wingdings" pitchFamily="2" charset="2"/>
              </a:rPr>
              <a:t>Values of an individual </a:t>
            </a:r>
          </a:p>
        </p:txBody>
      </p:sp>
      <p:sp>
        <p:nvSpPr>
          <p:cNvPr id="2" name="Slide Number Placeholder 1"/>
          <p:cNvSpPr>
            <a:spLocks noGrp="1"/>
          </p:cNvSpPr>
          <p:nvPr>
            <p:ph type="sldNum" sz="quarter" idx="12"/>
          </p:nvPr>
        </p:nvSpPr>
        <p:spPr/>
        <p:txBody>
          <a:bodyPr/>
          <a:lstStyle/>
          <a:p>
            <a:pPr>
              <a:defRPr/>
            </a:pPr>
            <a:fld id="{946FCB06-E1C0-4EAC-96A8-823B2B5B79AD}" type="slidenum">
              <a:rPr lang="en-US"/>
              <a:pPr>
                <a:defRPr/>
              </a:pPr>
              <a:t>8</a:t>
            </a:fld>
            <a:endParaRPr lang="en-US"/>
          </a:p>
        </p:txBody>
      </p:sp>
    </p:spTree>
  </p:cSld>
  <p:clrMapOvr>
    <a:masterClrMapping/>
  </p:clrMapOvr>
  <p:transition spd="med">
    <p:rand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6147">
                                            <p:txEl>
                                              <p:pRg st="0" end="0"/>
                                            </p:txEl>
                                          </p:spTgt>
                                        </p:tgtEl>
                                        <p:attrNameLst>
                                          <p:attrName>style.visibility</p:attrName>
                                        </p:attrNameLst>
                                      </p:cBhvr>
                                      <p:to>
                                        <p:strVal val="visible"/>
                                      </p:to>
                                    </p:set>
                                    <p:anim calcmode="lin" valueType="num">
                                      <p:cBhvr additive="base">
                                        <p:cTn id="7" dur="500" fill="hold"/>
                                        <p:tgtEl>
                                          <p:spTgt spid="614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14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6147">
                                            <p:txEl>
                                              <p:pRg st="1" end="1"/>
                                            </p:txEl>
                                          </p:spTgt>
                                        </p:tgtEl>
                                        <p:attrNameLst>
                                          <p:attrName>style.visibility</p:attrName>
                                        </p:attrNameLst>
                                      </p:cBhvr>
                                      <p:to>
                                        <p:strVal val="visible"/>
                                      </p:to>
                                    </p:set>
                                    <p:anim calcmode="lin" valueType="num">
                                      <p:cBhvr additive="base">
                                        <p:cTn id="13" dur="500" fill="hold"/>
                                        <p:tgtEl>
                                          <p:spTgt spid="6147">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14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6147">
                                            <p:txEl>
                                              <p:pRg st="2" end="2"/>
                                            </p:txEl>
                                          </p:spTgt>
                                        </p:tgtEl>
                                        <p:attrNameLst>
                                          <p:attrName>style.visibility</p:attrName>
                                        </p:attrNameLst>
                                      </p:cBhvr>
                                      <p:to>
                                        <p:strVal val="visible"/>
                                      </p:to>
                                    </p:set>
                                    <p:anim calcmode="lin" valueType="num">
                                      <p:cBhvr additive="base">
                                        <p:cTn id="19" dur="500" fill="hold"/>
                                        <p:tgtEl>
                                          <p:spTgt spid="6147">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14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6147">
                                            <p:txEl>
                                              <p:pRg st="3" end="3"/>
                                            </p:txEl>
                                          </p:spTgt>
                                        </p:tgtEl>
                                        <p:attrNameLst>
                                          <p:attrName>style.visibility</p:attrName>
                                        </p:attrNameLst>
                                      </p:cBhvr>
                                      <p:to>
                                        <p:strVal val="visible"/>
                                      </p:to>
                                    </p:set>
                                    <p:anim calcmode="lin" valueType="num">
                                      <p:cBhvr additive="base">
                                        <p:cTn id="25" dur="500" fill="hold"/>
                                        <p:tgtEl>
                                          <p:spTgt spid="6147">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147">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0" name="Rectangle 6"/>
          <p:cNvSpPr>
            <a:spLocks noGrp="1" noChangeArrowheads="1"/>
          </p:cNvSpPr>
          <p:nvPr>
            <p:ph type="title"/>
          </p:nvPr>
        </p:nvSpPr>
        <p:spPr/>
        <p:txBody>
          <a:bodyPr/>
          <a:lstStyle/>
          <a:p>
            <a:pPr eaLnBrk="1" hangingPunct="1"/>
            <a:r>
              <a:rPr lang="en-US" smtClean="0"/>
              <a:t>An ethical person . . .</a:t>
            </a:r>
          </a:p>
        </p:txBody>
      </p:sp>
      <p:sp>
        <p:nvSpPr>
          <p:cNvPr id="29703" name="Rectangle 7"/>
          <p:cNvSpPr>
            <a:spLocks noGrp="1" noChangeArrowheads="1"/>
          </p:cNvSpPr>
          <p:nvPr>
            <p:ph type="body" sz="half" idx="1"/>
          </p:nvPr>
        </p:nvSpPr>
        <p:spPr>
          <a:xfrm>
            <a:off x="328613" y="1941513"/>
            <a:ext cx="8510587" cy="4114800"/>
          </a:xfrm>
        </p:spPr>
        <p:txBody>
          <a:bodyPr/>
          <a:lstStyle/>
          <a:p>
            <a:pPr eaLnBrk="1" hangingPunct="1">
              <a:buFont typeface="Wingdings" pitchFamily="2" charset="2"/>
              <a:buNone/>
            </a:pPr>
            <a:r>
              <a:rPr lang="en-US" sz="3200" smtClean="0"/>
              <a:t>Has an inner sense of what is moral and is able to choose correct behavior in many different situations, including those that are new and different.</a:t>
            </a:r>
          </a:p>
          <a:p>
            <a:pPr eaLnBrk="1" hangingPunct="1">
              <a:buFont typeface="Wingdings" pitchFamily="2" charset="2"/>
              <a:buNone/>
            </a:pPr>
            <a:endParaRPr lang="en-US" sz="3200" smtClean="0"/>
          </a:p>
        </p:txBody>
      </p:sp>
      <p:sp>
        <p:nvSpPr>
          <p:cNvPr id="2" name="Slide Number Placeholder 1"/>
          <p:cNvSpPr>
            <a:spLocks noGrp="1"/>
          </p:cNvSpPr>
          <p:nvPr>
            <p:ph type="sldNum" sz="quarter" idx="12"/>
          </p:nvPr>
        </p:nvSpPr>
        <p:spPr/>
        <p:txBody>
          <a:bodyPr/>
          <a:lstStyle/>
          <a:p>
            <a:pPr>
              <a:defRPr/>
            </a:pPr>
            <a:fld id="{023FB6D4-BD15-4903-8E16-7EC42A6C2B88}" type="slidenum">
              <a:rPr lang="en-US"/>
              <a:pPr>
                <a:defRPr/>
              </a:pPr>
              <a:t>9</a:t>
            </a:fld>
            <a:endParaRPr lang="en-US"/>
          </a:p>
        </p:txBody>
      </p:sp>
    </p:spTree>
  </p:cSld>
  <p:clrMapOvr>
    <a:masterClrMapping/>
  </p:clrMapOvr>
  <p:transition spd="med">
    <p:rand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29703">
                                            <p:txEl>
                                              <p:pRg st="0" end="0"/>
                                            </p:txEl>
                                          </p:spTgt>
                                        </p:tgtEl>
                                        <p:attrNameLst>
                                          <p:attrName>style.visibility</p:attrName>
                                        </p:attrNameLst>
                                      </p:cBhvr>
                                      <p:to>
                                        <p:strVal val="visible"/>
                                      </p:to>
                                    </p:set>
                                    <p:anim calcmode="lin" valueType="num">
                                      <p:cBhvr>
                                        <p:cTn id="7" dur="500" fill="hold"/>
                                        <p:tgtEl>
                                          <p:spTgt spid="2970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29703">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703" grpId="0" build="p" autoUpdateAnimBg="0"/>
    </p:bldLst>
  </p:timing>
</p:sld>
</file>

<file path=ppt/theme/theme1.xml><?xml version="1.0" encoding="utf-8"?>
<a:theme xmlns:a="http://schemas.openxmlformats.org/drawingml/2006/main" name="Artsy">
  <a:themeElements>
    <a:clrScheme name="Artsy 1">
      <a:dk1>
        <a:srgbClr val="000000"/>
      </a:dk1>
      <a:lt1>
        <a:srgbClr val="FFFFCC"/>
      </a:lt1>
      <a:dk2>
        <a:srgbClr val="4D4D4D"/>
      </a:dk2>
      <a:lt2>
        <a:srgbClr val="FFCC00"/>
      </a:lt2>
      <a:accent1>
        <a:srgbClr val="808000"/>
      </a:accent1>
      <a:accent2>
        <a:srgbClr val="CC9900"/>
      </a:accent2>
      <a:accent3>
        <a:srgbClr val="B2B2B2"/>
      </a:accent3>
      <a:accent4>
        <a:srgbClr val="DADAAE"/>
      </a:accent4>
      <a:accent5>
        <a:srgbClr val="C0C0AA"/>
      </a:accent5>
      <a:accent6>
        <a:srgbClr val="B98A00"/>
      </a:accent6>
      <a:hlink>
        <a:srgbClr val="CC6600"/>
      </a:hlink>
      <a:folHlink>
        <a:srgbClr val="969696"/>
      </a:folHlink>
    </a:clrScheme>
    <a:fontScheme name="Artsy">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charset="0"/>
          </a:defRPr>
        </a:defPPr>
      </a:lstStyle>
    </a:lnDef>
  </a:objectDefaults>
  <a:extraClrSchemeLst>
    <a:extraClrScheme>
      <a:clrScheme name="Artsy 1">
        <a:dk1>
          <a:srgbClr val="000000"/>
        </a:dk1>
        <a:lt1>
          <a:srgbClr val="FFFFCC"/>
        </a:lt1>
        <a:dk2>
          <a:srgbClr val="4D4D4D"/>
        </a:dk2>
        <a:lt2>
          <a:srgbClr val="FFCC00"/>
        </a:lt2>
        <a:accent1>
          <a:srgbClr val="808000"/>
        </a:accent1>
        <a:accent2>
          <a:srgbClr val="CC9900"/>
        </a:accent2>
        <a:accent3>
          <a:srgbClr val="B2B2B2"/>
        </a:accent3>
        <a:accent4>
          <a:srgbClr val="DADAAE"/>
        </a:accent4>
        <a:accent5>
          <a:srgbClr val="C0C0AA"/>
        </a:accent5>
        <a:accent6>
          <a:srgbClr val="B98A00"/>
        </a:accent6>
        <a:hlink>
          <a:srgbClr val="CC6600"/>
        </a:hlink>
        <a:folHlink>
          <a:srgbClr val="969696"/>
        </a:folHlink>
      </a:clrScheme>
      <a:clrMap bg1="dk2" tx1="lt1" bg2="dk1" tx2="lt2" accent1="accent1" accent2="accent2" accent3="accent3" accent4="accent4" accent5="accent5" accent6="accent6" hlink="hlink" folHlink="folHlink"/>
    </a:extraClrScheme>
    <a:extraClrScheme>
      <a:clrScheme name="Artsy 2">
        <a:dk1>
          <a:srgbClr val="660033"/>
        </a:dk1>
        <a:lt1>
          <a:srgbClr val="FFFFFF"/>
        </a:lt1>
        <a:dk2>
          <a:srgbClr val="B60009"/>
        </a:dk2>
        <a:lt2>
          <a:srgbClr val="B2B2B2"/>
        </a:lt2>
        <a:accent1>
          <a:srgbClr val="CCCC00"/>
        </a:accent1>
        <a:accent2>
          <a:srgbClr val="DE9ABC"/>
        </a:accent2>
        <a:accent3>
          <a:srgbClr val="FFFFFF"/>
        </a:accent3>
        <a:accent4>
          <a:srgbClr val="56002A"/>
        </a:accent4>
        <a:accent5>
          <a:srgbClr val="E2E2AA"/>
        </a:accent5>
        <a:accent6>
          <a:srgbClr val="C98BAA"/>
        </a:accent6>
        <a:hlink>
          <a:srgbClr val="FFAFAF"/>
        </a:hlink>
        <a:folHlink>
          <a:srgbClr val="969696"/>
        </a:folHlink>
      </a:clrScheme>
      <a:clrMap bg1="lt1" tx1="dk1" bg2="lt2" tx2="dk2" accent1="accent1" accent2="accent2" accent3="accent3" accent4="accent4" accent5="accent5" accent6="accent6" hlink="hlink" folHlink="folHlink"/>
    </a:extraClrScheme>
    <a:extraClrScheme>
      <a:clrScheme name="Artsy 3">
        <a:dk1>
          <a:srgbClr val="000000"/>
        </a:dk1>
        <a:lt1>
          <a:srgbClr val="FFFFFF"/>
        </a:lt1>
        <a:dk2>
          <a:srgbClr val="000000"/>
        </a:dk2>
        <a:lt2>
          <a:srgbClr val="B2B2B2"/>
        </a:lt2>
        <a:accent1>
          <a:srgbClr val="C0C0C0"/>
        </a:accent1>
        <a:accent2>
          <a:srgbClr val="DDDDDD"/>
        </a:accent2>
        <a:accent3>
          <a:srgbClr val="FFFFFF"/>
        </a:accent3>
        <a:accent4>
          <a:srgbClr val="000000"/>
        </a:accent4>
        <a:accent5>
          <a:srgbClr val="DCDCDC"/>
        </a:accent5>
        <a:accent6>
          <a:srgbClr val="C8C8C8"/>
        </a:accent6>
        <a:hlink>
          <a:srgbClr val="808080"/>
        </a:hlink>
        <a:folHlink>
          <a:srgbClr val="969696"/>
        </a:folHlink>
      </a:clrScheme>
      <a:clrMap bg1="lt1" tx1="dk1" bg2="lt2" tx2="dk2" accent1="accent1" accent2="accent2" accent3="accent3" accent4="accent4" accent5="accent5" accent6="accent6" hlink="hlink" folHlink="folHlink"/>
    </a:extraClrScheme>
    <a:extraClrScheme>
      <a:clrScheme name="Artsy 4">
        <a:dk1>
          <a:srgbClr val="2C2C42"/>
        </a:dk1>
        <a:lt1>
          <a:srgbClr val="FFFFCC"/>
        </a:lt1>
        <a:dk2>
          <a:srgbClr val="666699"/>
        </a:dk2>
        <a:lt2>
          <a:srgbClr val="FFCC00"/>
        </a:lt2>
        <a:accent1>
          <a:srgbClr val="FF9933"/>
        </a:accent1>
        <a:accent2>
          <a:srgbClr val="808000"/>
        </a:accent2>
        <a:accent3>
          <a:srgbClr val="B8B8CA"/>
        </a:accent3>
        <a:accent4>
          <a:srgbClr val="DADAAE"/>
        </a:accent4>
        <a:accent5>
          <a:srgbClr val="FFCAAD"/>
        </a:accent5>
        <a:accent6>
          <a:srgbClr val="737300"/>
        </a:accent6>
        <a:hlink>
          <a:srgbClr val="CC6600"/>
        </a:hlink>
        <a:folHlink>
          <a:srgbClr val="333399"/>
        </a:folHlink>
      </a:clrScheme>
      <a:clrMap bg1="dk2" tx1="lt1" bg2="dk1" tx2="lt2" accent1="accent1" accent2="accent2" accent3="accent3" accent4="accent4" accent5="accent5" accent6="accent6" hlink="hlink" folHlink="folHlink"/>
    </a:extraClrScheme>
    <a:extraClrScheme>
      <a:clrScheme name="Artsy 5">
        <a:dk1>
          <a:srgbClr val="50000F"/>
        </a:dk1>
        <a:lt1>
          <a:srgbClr val="FFCC00"/>
        </a:lt1>
        <a:dk2>
          <a:srgbClr val="800000"/>
        </a:dk2>
        <a:lt2>
          <a:srgbClr val="FFFFCC"/>
        </a:lt2>
        <a:accent1>
          <a:srgbClr val="808000"/>
        </a:accent1>
        <a:accent2>
          <a:srgbClr val="993366"/>
        </a:accent2>
        <a:accent3>
          <a:srgbClr val="C0AAAA"/>
        </a:accent3>
        <a:accent4>
          <a:srgbClr val="DAAE00"/>
        </a:accent4>
        <a:accent5>
          <a:srgbClr val="C0C0AA"/>
        </a:accent5>
        <a:accent6>
          <a:srgbClr val="8A2D5C"/>
        </a:accent6>
        <a:hlink>
          <a:srgbClr val="FF5050"/>
        </a:hlink>
        <a:folHlink>
          <a:srgbClr val="993300"/>
        </a:folHlink>
      </a:clrScheme>
      <a:clrMap bg1="dk2" tx1="lt1" bg2="dk1" tx2="lt2" accent1="accent1" accent2="accent2" accent3="accent3" accent4="accent4" accent5="accent5" accent6="accent6" hlink="hlink" folHlink="folHlink"/>
    </a:extraClrScheme>
    <a:extraClrScheme>
      <a:clrScheme name="Artsy 6">
        <a:dk1>
          <a:srgbClr val="333300"/>
        </a:dk1>
        <a:lt1>
          <a:srgbClr val="FFCC00"/>
        </a:lt1>
        <a:dk2>
          <a:srgbClr val="666633"/>
        </a:dk2>
        <a:lt2>
          <a:srgbClr val="FFFFCC"/>
        </a:lt2>
        <a:accent1>
          <a:srgbClr val="8F7401"/>
        </a:accent1>
        <a:accent2>
          <a:srgbClr val="CC6600"/>
        </a:accent2>
        <a:accent3>
          <a:srgbClr val="B8B8AD"/>
        </a:accent3>
        <a:accent4>
          <a:srgbClr val="DAAE00"/>
        </a:accent4>
        <a:accent5>
          <a:srgbClr val="C6BCAA"/>
        </a:accent5>
        <a:accent6>
          <a:srgbClr val="B95C00"/>
        </a:accent6>
        <a:hlink>
          <a:srgbClr val="666699"/>
        </a:hlink>
        <a:folHlink>
          <a:srgbClr val="808000"/>
        </a:folHlink>
      </a:clrScheme>
      <a:clrMap bg1="dk2" tx1="lt1" bg2="dk1" tx2="lt2" accent1="accent1" accent2="accent2" accent3="accent3" accent4="accent4" accent5="accent5" accent6="accent6" hlink="hlink" folHlink="folHlink"/>
    </a:extraClrScheme>
    <a:extraClrScheme>
      <a:clrScheme name="Artsy 7">
        <a:dk1>
          <a:srgbClr val="000000"/>
        </a:dk1>
        <a:lt1>
          <a:srgbClr val="FFFFFF"/>
        </a:lt1>
        <a:dk2>
          <a:srgbClr val="40458C"/>
        </a:dk2>
        <a:lt2>
          <a:srgbClr val="FFFFCC"/>
        </a:lt2>
        <a:accent1>
          <a:srgbClr val="8D8DB3"/>
        </a:accent1>
        <a:accent2>
          <a:srgbClr val="B2B2B2"/>
        </a:accent2>
        <a:accent3>
          <a:srgbClr val="AFB0C5"/>
        </a:accent3>
        <a:accent4>
          <a:srgbClr val="DADADA"/>
        </a:accent4>
        <a:accent5>
          <a:srgbClr val="C5C5D6"/>
        </a:accent5>
        <a:accent6>
          <a:srgbClr val="A1A1A1"/>
        </a:accent6>
        <a:hlink>
          <a:srgbClr val="6F89F7"/>
        </a:hlink>
        <a:folHlink>
          <a:srgbClr val="4F56AD"/>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
    <a:dk1>
      <a:srgbClr val="000000"/>
    </a:dk1>
    <a:lt1>
      <a:srgbClr val="FFFFCC"/>
    </a:lt1>
    <a:dk2>
      <a:srgbClr val="4D4D4D"/>
    </a:dk2>
    <a:lt2>
      <a:srgbClr val="FFCC00"/>
    </a:lt2>
    <a:accent1>
      <a:srgbClr val="808000"/>
    </a:accent1>
    <a:accent2>
      <a:srgbClr val="CC9900"/>
    </a:accent2>
    <a:accent3>
      <a:srgbClr val="B2B2B2"/>
    </a:accent3>
    <a:accent4>
      <a:srgbClr val="DADAAE"/>
    </a:accent4>
    <a:accent5>
      <a:srgbClr val="C0C0AA"/>
    </a:accent5>
    <a:accent6>
      <a:srgbClr val="B98A00"/>
    </a:accent6>
    <a:hlink>
      <a:srgbClr val="FF870F"/>
    </a:hlink>
    <a:folHlink>
      <a:srgbClr val="969696"/>
    </a:folHlink>
  </a:clrScheme>
</a:themeOverride>
</file>

<file path=docProps/app.xml><?xml version="1.0" encoding="utf-8"?>
<Properties xmlns="http://schemas.openxmlformats.org/officeDocument/2006/extended-properties" xmlns:vt="http://schemas.openxmlformats.org/officeDocument/2006/docPropsVTypes">
  <Template>C:\Program Files\Microsoft Office\Templates\Presentation Designs\Artsy.pot</Template>
  <TotalTime>1176</TotalTime>
  <Words>856</Words>
  <Application>Microsoft Office PowerPoint</Application>
  <PresentationFormat>On-screen Show (4:3)</PresentationFormat>
  <Paragraphs>218</Paragraphs>
  <Slides>38</Slides>
  <Notes>0</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38</vt:i4>
      </vt:variant>
    </vt:vector>
  </HeadingPairs>
  <TitlesOfParts>
    <vt:vector size="49" baseType="lpstr">
      <vt:lpstr>Abadi MT Condensed Light</vt:lpstr>
      <vt:lpstr>Andy</vt:lpstr>
      <vt:lpstr>Arial</vt:lpstr>
      <vt:lpstr>Arial Black</vt:lpstr>
      <vt:lpstr>Arial Narrow</vt:lpstr>
      <vt:lpstr>Calibri</vt:lpstr>
      <vt:lpstr>Copperplate Gothic Light</vt:lpstr>
      <vt:lpstr>Lithograph</vt:lpstr>
      <vt:lpstr>Times New Roman</vt:lpstr>
      <vt:lpstr>Wingdings</vt:lpstr>
      <vt:lpstr>Artsy</vt:lpstr>
      <vt:lpstr>Ethics, Rules, and Laws</vt:lpstr>
      <vt:lpstr>Virus Review</vt:lpstr>
      <vt:lpstr>More Virus Review</vt:lpstr>
      <vt:lpstr>More Virus Review</vt:lpstr>
      <vt:lpstr>How to protect your PC</vt:lpstr>
      <vt:lpstr>What are ethics</vt:lpstr>
      <vt:lpstr>What are ethics not?</vt:lpstr>
      <vt:lpstr>Where do ethics come from?</vt:lpstr>
      <vt:lpstr>An ethical person . . .</vt:lpstr>
      <vt:lpstr>What follows an unethical choice?</vt:lpstr>
      <vt:lpstr>What are rules</vt:lpstr>
      <vt:lpstr>with . . .</vt:lpstr>
      <vt:lpstr>Prohibited Items</vt:lpstr>
      <vt:lpstr>Prohibited Items</vt:lpstr>
      <vt:lpstr>Prohibited Items</vt:lpstr>
      <vt:lpstr>What are laws</vt:lpstr>
      <vt:lpstr>So what if I break the law?</vt:lpstr>
      <vt:lpstr>And just like that,  you’re a criminal . . .</vt:lpstr>
      <vt:lpstr>Copyright laws.</vt:lpstr>
      <vt:lpstr>Software licenses: Four types</vt:lpstr>
      <vt:lpstr>Public Domain License</vt:lpstr>
      <vt:lpstr>Freeware License</vt:lpstr>
      <vt:lpstr>Shareware License</vt:lpstr>
      <vt:lpstr>All Rights Reserved License</vt:lpstr>
      <vt:lpstr>PowerPoint Presentation</vt:lpstr>
      <vt:lpstr>PowerPoint Presentation</vt:lpstr>
      <vt:lpstr>Software piracy.</vt:lpstr>
      <vt:lpstr>Laws about  nuisance or harassment.</vt:lpstr>
      <vt:lpstr>Laws concerning fraud or plagiarism.</vt:lpstr>
      <vt:lpstr>PowerPoint Presentation</vt:lpstr>
      <vt:lpstr>Laws about vandalism.</vt:lpstr>
      <vt:lpstr>Laws about privacy.</vt:lpstr>
      <vt:lpstr>PowerPoint Presentation</vt:lpstr>
      <vt:lpstr>PowerPoint Presentation</vt:lpstr>
      <vt:lpstr>PowerPoint Presentation</vt:lpstr>
      <vt:lpstr>References</vt:lpstr>
      <vt:lpstr>Prepared by Toni Simmons</vt:lpstr>
      <vt:lpstr>Turn your paper over, there’s more!</vt:lpstr>
    </vt:vector>
  </TitlesOfParts>
  <Company>SLCSD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Ethics, Rules, and Laws</dc:title>
  <dc:creator>CCSS</dc:creator>
  <cp:lastModifiedBy>dleiter</cp:lastModifiedBy>
  <cp:revision>113</cp:revision>
  <dcterms:created xsi:type="dcterms:W3CDTF">2002-09-26T23:15:37Z</dcterms:created>
  <dcterms:modified xsi:type="dcterms:W3CDTF">2015-09-04T15:57:19Z</dcterms:modified>
</cp:coreProperties>
</file>