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569ACEE-1FFB-4C7A-A41D-3FF13BD4C60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797BACE-DD1D-49B1-9904-24D91D35F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COMPUTER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device that accepts input, processes data, stores data, and produces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TRANSISTOR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device that uses a gate to allow electrons to flow 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INTEGRATED</a:t>
            </a:r>
          </a:p>
          <a:p>
            <a:pPr marL="18288" indent="0" algn="ctr">
              <a:buNone/>
            </a:pPr>
            <a:r>
              <a:rPr lang="en-US" sz="2800" b="1" dirty="0" smtClean="0"/>
              <a:t>CIRCUITS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Circuits overlaid onto a single piece of silicon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3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MICROPROCESSOR</a:t>
            </a:r>
          </a:p>
          <a:p>
            <a:pPr marL="18288" indent="0" algn="ctr">
              <a:buNone/>
            </a:pPr>
            <a:r>
              <a:rPr lang="en-US" sz="2800" b="1" dirty="0" smtClean="0"/>
              <a:t>OR</a:t>
            </a:r>
          </a:p>
          <a:p>
            <a:pPr marL="18288" indent="0" algn="ctr">
              <a:buNone/>
            </a:pPr>
            <a:r>
              <a:rPr lang="en-US" sz="2800" b="1" dirty="0" smtClean="0"/>
              <a:t>CPU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The brains of the computer; it is also the central processing unit of all personal computers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2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PERSONAL</a:t>
            </a:r>
          </a:p>
          <a:p>
            <a:pPr marL="18288" indent="0" algn="ctr">
              <a:buNone/>
            </a:pPr>
            <a:r>
              <a:rPr lang="en-US" sz="2800" b="1" dirty="0" smtClean="0"/>
              <a:t>COMPUTER</a:t>
            </a:r>
          </a:p>
          <a:p>
            <a:pPr marL="18288" indent="0" algn="ctr">
              <a:buNone/>
            </a:pPr>
            <a:r>
              <a:rPr lang="en-US" sz="2800" b="1" dirty="0" smtClean="0"/>
              <a:t>OR</a:t>
            </a:r>
          </a:p>
          <a:p>
            <a:pPr marL="18288" indent="0" algn="ctr">
              <a:buNone/>
            </a:pPr>
            <a:r>
              <a:rPr lang="en-US" sz="2800" b="1" dirty="0" smtClean="0"/>
              <a:t>MICROCOMPUTER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personal computer based on a microprocessor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6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DESKTOP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personal computer that fits on a desk and is not portable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4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LAPTOP</a:t>
            </a:r>
          </a:p>
          <a:p>
            <a:pPr marL="18288" indent="0" algn="ctr">
              <a:buNone/>
            </a:pPr>
            <a:r>
              <a:rPr lang="en-US" sz="2800" b="1" dirty="0" smtClean="0"/>
              <a:t>OR</a:t>
            </a:r>
          </a:p>
          <a:p>
            <a:pPr marL="18288" indent="0" algn="ctr">
              <a:buNone/>
            </a:pPr>
            <a:r>
              <a:rPr lang="en-US" sz="2800" b="1" dirty="0" smtClean="0"/>
              <a:t>NOTEBOOK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portable, compact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1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NETBOOK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portable computer that is purchased as an inexpensive way to access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48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WORKSTATION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powerful desktop computer designed for specialized tasks such as 3D graphics or game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9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SUPERCOMPUTER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very expensive, high performance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7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MAINFRAME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large, expensive computer that can process data for thousands of users at the same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INPUT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Information created or collected and fed into the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6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SERVER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Provides services to other computers over a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3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HANDHELD</a:t>
            </a:r>
          </a:p>
          <a:p>
            <a:pPr marL="18288" indent="0" algn="ctr">
              <a:buNone/>
            </a:pPr>
            <a:r>
              <a:rPr lang="en-US" sz="2800" b="1" dirty="0" smtClean="0"/>
              <a:t>COMPUTER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computer that fits in your hands and runs on batteries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PDA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small battery-operated computer; used for appointments and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SMART</a:t>
            </a:r>
          </a:p>
          <a:p>
            <a:pPr marL="18288" indent="0" algn="ctr">
              <a:buNone/>
            </a:pPr>
            <a:r>
              <a:rPr lang="en-US" sz="2800" b="1" dirty="0" smtClean="0"/>
              <a:t>PHONE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Offers telephone, calendar, address book, note taking, camera, games, and access to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2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TABLET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wireless, portable personal computer that is smaller than a laptop but larger than a smart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COMPUTER</a:t>
            </a:r>
          </a:p>
          <a:p>
            <a:pPr marL="18288" indent="0" algn="ctr">
              <a:buNone/>
            </a:pPr>
            <a:r>
              <a:rPr lang="en-US" sz="2800" b="1" dirty="0" smtClean="0"/>
              <a:t>PROGRAM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Instructions that tell a computer what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3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BINARY</a:t>
            </a:r>
          </a:p>
          <a:p>
            <a:pPr marL="18288" indent="0" algn="ctr">
              <a:buNone/>
            </a:pPr>
            <a:r>
              <a:rPr lang="en-US" sz="2800" b="1" dirty="0" smtClean="0"/>
              <a:t>OR</a:t>
            </a:r>
          </a:p>
          <a:p>
            <a:pPr marL="18288" indent="0" algn="ctr">
              <a:buNone/>
            </a:pPr>
            <a:r>
              <a:rPr lang="en-US" sz="2800" b="1" dirty="0" smtClean="0"/>
              <a:t>BASE 2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 method for representing letters or numbers using only two digits, 0 and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8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BIT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Each 0 or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1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BYTE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8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8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KILOBYTE (KB)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1,000 </a:t>
            </a:r>
          </a:p>
          <a:p>
            <a:pPr marL="0" indent="0" algn="ctr">
              <a:buNone/>
            </a:pPr>
            <a:r>
              <a:rPr lang="en-US" dirty="0" smtClean="0"/>
              <a:t>bytes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DATA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Raw material ready for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5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MEGABYTE (MB)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1 million </a:t>
            </a:r>
          </a:p>
          <a:p>
            <a:pPr marL="0" indent="0" algn="ctr">
              <a:buNone/>
            </a:pPr>
            <a:r>
              <a:rPr lang="en-US" dirty="0" smtClean="0"/>
              <a:t>bytes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5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GIGABYTE (GB)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1 billion </a:t>
            </a:r>
          </a:p>
          <a:p>
            <a:pPr marL="0" indent="0" algn="ctr">
              <a:buNone/>
            </a:pPr>
            <a:r>
              <a:rPr lang="en-US" dirty="0" smtClean="0"/>
              <a:t>bytes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4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TERABYTE (TB)</a:t>
            </a:r>
          </a:p>
          <a:p>
            <a:pPr marL="18288" indent="0" algn="ctr">
              <a:buNone/>
            </a:pP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1 trillion </a:t>
            </a:r>
          </a:p>
          <a:p>
            <a:pPr marL="0" indent="0" algn="ctr">
              <a:buNone/>
            </a:pPr>
            <a:r>
              <a:rPr lang="en-US" dirty="0" smtClean="0"/>
              <a:t>bytes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3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INFORMATION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Important or useful facts obtained as output from a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8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PROCESSING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Carrying out </a:t>
            </a:r>
          </a:p>
          <a:p>
            <a:pPr marL="0" indent="0" algn="ctr">
              <a:buNone/>
            </a:pPr>
            <a:r>
              <a:rPr lang="en-US" dirty="0" smtClean="0"/>
              <a:t>operations on </a:t>
            </a:r>
          </a:p>
          <a:p>
            <a:pPr marL="0" indent="0" algn="ctr">
              <a:buNone/>
            </a:pPr>
            <a:r>
              <a:rPr lang="en-US" dirty="0" smtClean="0"/>
              <a:t>data or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OUTPUT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Useful information that leaves the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4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MEMORY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Area of the computer that temporarily holds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STORAGE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Area of the computer that holds data on a permanent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0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Click once to reveal the definition.  Think of the answer.  Then click to see if you were correct.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sz="2800" b="1" dirty="0" smtClean="0"/>
              <a:t>CHARLES </a:t>
            </a:r>
          </a:p>
          <a:p>
            <a:pPr marL="18288" indent="0" algn="ctr">
              <a:buNone/>
            </a:pPr>
            <a:r>
              <a:rPr lang="en-US" sz="2800" b="1" dirty="0" smtClean="0"/>
              <a:t>BABBAGE</a:t>
            </a:r>
            <a:endParaRPr lang="en-US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Father of modern day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3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11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94</TotalTime>
  <Words>1052</Words>
  <Application>Microsoft Office PowerPoint</Application>
  <PresentationFormat>On-screen Show (4:3)</PresentationFormat>
  <Paragraphs>242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Brush Script MT</vt:lpstr>
      <vt:lpstr>Constantia</vt:lpstr>
      <vt:lpstr>Franklin Gothic Book</vt:lpstr>
      <vt:lpstr>Rage Italic</vt:lpstr>
      <vt:lpstr>Pushpin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  <vt:lpstr>Click once to reveal the definition.  Think of the answer.  Then click to see if you were correct.</vt:lpstr>
    </vt:vector>
  </TitlesOfParts>
  <Company>Alpine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once to reveal the definition.  Think of the answer.  Then click to see if you were correct.</dc:title>
  <dc:creator>Cathy Tom</dc:creator>
  <cp:lastModifiedBy>dleiter</cp:lastModifiedBy>
  <cp:revision>14</cp:revision>
  <dcterms:created xsi:type="dcterms:W3CDTF">2012-01-20T22:30:15Z</dcterms:created>
  <dcterms:modified xsi:type="dcterms:W3CDTF">2015-12-08T17:21:01Z</dcterms:modified>
</cp:coreProperties>
</file>