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569ACEE-1FFB-4C7A-A41D-3FF13BD4C608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797BACE-DD1D-49B1-9904-24D91D35F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Spreadsheet / Workbook</a:t>
            </a:r>
            <a:r>
              <a:rPr lang="en-US" sz="2800" dirty="0" smtClean="0"/>
              <a:t>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grid of rows and columns containing numbers, text, formulas, and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Auto Fill</a:t>
            </a:r>
            <a:r>
              <a:rPr lang="en-US" sz="2800" dirty="0" smtClean="0"/>
              <a:t> 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Click and drag the AutoFill button to automatically copy from one cell to several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Mathematical operators (+  -  *  /)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Used to create formulas and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Formula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Use cell addresses and mathematical operators to create a </a:t>
            </a:r>
            <a:r>
              <a:rPr lang="en-US" dirty="0" err="1" smtClean="0"/>
              <a:t>formula,start</a:t>
            </a:r>
            <a:r>
              <a:rPr lang="en-US" dirty="0" smtClean="0"/>
              <a:t> with =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2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Functions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special formula Excel has created </a:t>
            </a:r>
            <a:r>
              <a:rPr lang="en-US" smtClean="0"/>
              <a:t>for </a:t>
            </a:r>
            <a:r>
              <a:rPr lang="en-US"/>
              <a:t>you [Like =SUM(..) or =MAX(..)]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SUM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Adds numbers in a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4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AVERAGE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Averages numbers in a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MAX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Finds the highest (max) number in a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MIN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Finds the lowest (minimum) number in a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COUNT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Counts the number of cells in a range that </a:t>
            </a:r>
            <a:r>
              <a:rPr lang="en-US" b="1" u="sng" dirty="0" smtClean="0"/>
              <a:t>contain a number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92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Relative Address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Cell references (addresses) change as the formula is copied (A4 or C6)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Microsoft Excel</a:t>
            </a:r>
            <a:r>
              <a:rPr lang="en-US" sz="2800" dirty="0" smtClean="0"/>
              <a:t>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Application program used to create spreadsheets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6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Absolute Address</a:t>
            </a:r>
            <a:r>
              <a:rPr lang="en-US" sz="2800" dirty="0" smtClean="0"/>
              <a:t> 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Cell references (addresses) do not change as the formula is copied.  Use the $ in front of a cell row and/or column address to make it absolute ($A$4 or $A4 or A$4)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Sort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Changing the order of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Ascending</a:t>
            </a:r>
            <a:r>
              <a:rPr lang="en-US" sz="2800" dirty="0" smtClean="0"/>
              <a:t> 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from A to Z, 0 to 1, or low to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Descending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from Z to A, 9 to 1, or high to 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Chart or Graph</a:t>
            </a:r>
            <a:r>
              <a:rPr lang="en-US" sz="2800" dirty="0" smtClean="0"/>
              <a:t> 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visual representation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3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X-axis</a:t>
            </a:r>
            <a:r>
              <a:rPr lang="en-US" sz="2800" dirty="0" smtClean="0"/>
              <a:t> 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Usually the horizontal axis, usually left to right – usually shows the topics of the values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Y-axis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Usually the vertical axis, usually top to bottom – usually shows the range of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1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Legend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Key for interpreting the chart’s colors, patterns,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8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Row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Horizontal cells up and down a spreadsheet – represented by numbers (1, 2,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Column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Vertical cells across a spreadsheet – represented by letters (A, B, 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8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Cell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Where a row and column intersect (A1, C3, D10)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Active Cell</a:t>
            </a:r>
            <a:r>
              <a:rPr lang="en-US" sz="2800" dirty="0" smtClean="0"/>
              <a:t>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cell your cursor is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Sheet</a:t>
            </a:r>
            <a:r>
              <a:rPr lang="en-US" sz="2800" dirty="0" smtClean="0"/>
              <a:t>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One page in a workbook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Range</a:t>
            </a:r>
            <a:r>
              <a:rPr lang="en-US" sz="2800" dirty="0" smtClean="0"/>
              <a:t>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A section of the spreadsheet identified by beginning cell and ending cell (C1:G10)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0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AutoFit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Adjusts the size of rows or columns to fit the data within those rows or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3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177</TotalTime>
  <Words>963</Words>
  <Application>Microsoft Office PowerPoint</Application>
  <PresentationFormat>On-screen Show (4:3)</PresentationFormat>
  <Paragraphs>185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Brush Script MT</vt:lpstr>
      <vt:lpstr>Constantia</vt:lpstr>
      <vt:lpstr>Franklin Gothic Book</vt:lpstr>
      <vt:lpstr>Rage Italic</vt:lpstr>
      <vt:lpstr>Pushpin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once to reveal the definition.  Think of the answer.  Then click to see if you were correct.</dc:title>
  <dc:creator>Cathy Tom</dc:creator>
  <cp:lastModifiedBy>dleiter</cp:lastModifiedBy>
  <cp:revision>22</cp:revision>
  <dcterms:created xsi:type="dcterms:W3CDTF">2012-01-20T22:30:15Z</dcterms:created>
  <dcterms:modified xsi:type="dcterms:W3CDTF">2015-12-08T17:17:52Z</dcterms:modified>
</cp:coreProperties>
</file>