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1" r:id="rId5"/>
    <p:sldId id="272" r:id="rId6"/>
    <p:sldId id="280" r:id="rId7"/>
    <p:sldId id="27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74" r:id="rId19"/>
    <p:sldId id="275" r:id="rId20"/>
    <p:sldId id="276" r:id="rId21"/>
    <p:sldId id="277" r:id="rId22"/>
    <p:sldId id="27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5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2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FFFE-2057-4E3C-BE63-9B50D1933F4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uckoo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v_CgPsGY5M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-vs-google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illowcreek.alpineschools.org/faculty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608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Internet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s.cxotoday.com/2013/01/internet_YbWH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website that allows you to search for information using keywords.</a:t>
            </a:r>
          </a:p>
          <a:p>
            <a:pPr lvl="1"/>
            <a:r>
              <a:rPr lang="en-US" sz="1800" dirty="0" smtClean="0"/>
              <a:t>It returns a list of links </a:t>
            </a:r>
            <a:r>
              <a:rPr lang="en-US" sz="2200" dirty="0" smtClean="0"/>
              <a:t>about the information you searched</a:t>
            </a:r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Bing</a:t>
            </a:r>
          </a:p>
          <a:p>
            <a:pPr lvl="1"/>
            <a:r>
              <a:rPr lang="en-US" dirty="0" smtClean="0"/>
              <a:t>Yahoo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http://www.clicky.co.uk/wp-content/uploads/search-engine-pie-chart-for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7738"/>
            <a:ext cx="4374226" cy="3637862"/>
          </a:xfrm>
          <a:prstGeom prst="snip2DiagRect">
            <a:avLst>
              <a:gd name="adj1" fmla="val 1333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56193" y="0"/>
            <a:ext cx="91081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GOOGLE vs. BING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1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Tells you what type of website you are looking at.</a:t>
            </a:r>
          </a:p>
          <a:p>
            <a:pPr lvl="1"/>
            <a:r>
              <a:rPr lang="en-US" dirty="0" smtClean="0"/>
              <a:t>There are hundreds of thousands of different domains out there. </a:t>
            </a:r>
          </a:p>
          <a:p>
            <a:pPr lvl="1"/>
            <a:r>
              <a:rPr lang="en-US" dirty="0" smtClean="0"/>
              <a:t>Most countries have their own domains.</a:t>
            </a:r>
            <a:endParaRPr lang="en-US" dirty="0"/>
          </a:p>
        </p:txBody>
      </p:sp>
      <p:pic>
        <p:nvPicPr>
          <p:cNvPr id="7" name="Picture 2" descr="http://i.ytimg.com/vi/fMLWBlDwlP4/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386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6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Continued…..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Domain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.</a:t>
            </a:r>
            <a:r>
              <a:rPr lang="en-US" dirty="0" smtClean="0"/>
              <a:t>com = commercial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 = government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/>
              <a:t> </a:t>
            </a:r>
            <a:r>
              <a:rPr lang="en-US" dirty="0" smtClean="0"/>
              <a:t>= educational institute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.org = nonprofit organization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.net</a:t>
            </a:r>
            <a:r>
              <a:rPr lang="en-US" dirty="0"/>
              <a:t> </a:t>
            </a:r>
            <a:r>
              <a:rPr lang="en-US" dirty="0" smtClean="0"/>
              <a:t> = network website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Example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www.target.com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www.whitehouse.gov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www.byu.edu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www.redcross.org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www.comcast.net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NOT This!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files on your computer that a website accesses to personalize a website.</a:t>
            </a:r>
          </a:p>
          <a:p>
            <a:pPr lvl="1"/>
            <a:r>
              <a:rPr lang="en-US" dirty="0" smtClean="0"/>
              <a:t>Next time you log on to that site it may remember your name and other info about you.</a:t>
            </a:r>
          </a:p>
          <a:p>
            <a:pPr lvl="1"/>
            <a:r>
              <a:rPr lang="en-US" dirty="0" smtClean="0"/>
              <a:t>Be careful about what you do on a public computer.</a:t>
            </a:r>
            <a:endParaRPr lang="en-US" dirty="0"/>
          </a:p>
        </p:txBody>
      </p:sp>
      <p:pic>
        <p:nvPicPr>
          <p:cNvPr id="9218" name="Picture 2" descr="http://1000awesomethings.files.wordpress.com/2008/09/cookie-mon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38600" cy="38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URL – Uniform Resource Locator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address needed to access a web site.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/>
              <a:t>www.facebook.com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NOT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/>
              <a:t>Facebook.com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95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Link (a.k.a. Link)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040188" cy="639762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76962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Picture or text when clicked will take you to a new location on a website.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005" y="2895600"/>
            <a:ext cx="7275195" cy="639762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581" y="3535362"/>
            <a:ext cx="8229600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http://willowcreek.alpineschools.org/faculty</a:t>
            </a:r>
            <a:endParaRPr lang="en-US" dirty="0" smtClean="0"/>
          </a:p>
          <a:p>
            <a:r>
              <a:rPr lang="en-US" dirty="0" smtClean="0"/>
              <a:t>You can see that the words above are underlined, this usually indicates it is a link.  </a:t>
            </a:r>
            <a:endParaRPr lang="en-US" dirty="0"/>
          </a:p>
          <a:p>
            <a:r>
              <a:rPr lang="en-US" dirty="0" smtClean="0"/>
              <a:t>Click on it and you will be taken to the school faculty website.</a:t>
            </a:r>
          </a:p>
          <a:p>
            <a:r>
              <a:rPr lang="en-US" dirty="0" smtClean="0"/>
              <a:t>Click on the Wolverine Head (in the top left corner of the website). It is a link back to the home page. 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191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Internet Service Provider</a:t>
            </a:r>
          </a:p>
          <a:p>
            <a:pPr lvl="1"/>
            <a:r>
              <a:rPr lang="en-US" sz="2800" dirty="0" smtClean="0"/>
              <a:t>A company you pay to hook up the Internet at home, in schools, at a business, in an office, etc.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2290" name="Picture 2" descr="http://corporate.comcast.com/images/xfinity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2743200" cy="15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2.gstatic.com/images?q=tbn:ANd9GcTQHzGZLSQn_26QPtzImZl8Il-TTYktivLm0rTmoVS_XT8YEObLtQ:pccaresupport.com/wp-content/themes/scope/images/partnerlogo/dig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508674"/>
            <a:ext cx="1333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4.bp.blogspot.com/-rZITtCBmNN0/UGvCaBmLaLI/AAAAAAAAAWk/Xy6CF2pxjzM/s1600/century-link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4800600"/>
            <a:ext cx="2743200" cy="10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Internet Connections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Dial-up: Phone Line—Used to take 30 Minutes to download a song, 20+ hours to download a movie</a:t>
            </a:r>
          </a:p>
          <a:p>
            <a:endParaRPr lang="en-US" dirty="0"/>
          </a:p>
          <a:p>
            <a:r>
              <a:rPr lang="en-US" dirty="0" smtClean="0"/>
              <a:t>Broadband (High Speed): Popular internet connection. Usually through a cable that connects to a modem.</a:t>
            </a:r>
          </a:p>
          <a:p>
            <a:endParaRPr lang="en-US" dirty="0"/>
          </a:p>
          <a:p>
            <a:r>
              <a:rPr lang="en-US" dirty="0" smtClean="0"/>
              <a:t>Wireless: 4g LTE, Wireless Broadband connect through satellites and towers set up to receive signal</a:t>
            </a:r>
          </a:p>
          <a:p>
            <a:endParaRPr lang="en-US" dirty="0"/>
          </a:p>
          <a:p>
            <a:r>
              <a:rPr lang="en-US" dirty="0" err="1" smtClean="0"/>
              <a:t>WiFi</a:t>
            </a:r>
            <a:r>
              <a:rPr lang="en-US" dirty="0" smtClean="0"/>
              <a:t>: Allows computers and phones to connect to internet wirelessly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52400" y="609600"/>
            <a:ext cx="8305800" cy="541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The CLOUD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977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Back in the day, all of your data was stored on your hard drive, discs, CD’s and other storage devices</a:t>
            </a:r>
          </a:p>
          <a:p>
            <a:endParaRPr lang="en-US" dirty="0"/>
          </a:p>
          <a:p>
            <a:pPr algn="ctr"/>
            <a:r>
              <a:rPr lang="en-US" dirty="0" smtClean="0"/>
              <a:t>Now there is a better way. It is stored in a magical place not on your computer, called </a:t>
            </a:r>
            <a:r>
              <a:rPr lang="en-US" sz="8800" b="1" dirty="0" smtClean="0"/>
              <a:t>THE CLOUD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00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1"/>
            <a:ext cx="8229600" cy="15541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Someone creates a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load it to a web server computer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 must have an Internet connection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see the websites on a browser</a:t>
            </a:r>
          </a:p>
        </p:txBody>
      </p:sp>
      <p:pic>
        <p:nvPicPr>
          <p:cNvPr id="1028" name="Picture 4" descr="http://www.cindyroyal.com/webdesign/articles/inter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124200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371600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838200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161023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But, really.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r>
              <a:rPr lang="en-US" dirty="0" smtClean="0"/>
              <a:t>It is an APPLICATION that is hosted or run on Internet Servers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362200"/>
            <a:ext cx="577215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4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Which one is best?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0" y="1137865"/>
            <a:ext cx="1100510" cy="11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1" y="2665926"/>
            <a:ext cx="87867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" y="3962400"/>
            <a:ext cx="14080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1" y="5334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295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2GB Free Space; File Size Limit = Unlimited; </a:t>
            </a:r>
            <a:r>
              <a:rPr lang="en-US" b="1" dirty="0" smtClean="0"/>
              <a:t>All Platforms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Best for: Seamless document streaming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886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GB Free Space, File Size Limit = 2GB; (Platforms: Windows, Mac </a:t>
            </a:r>
            <a:r>
              <a:rPr lang="en-US" dirty="0" err="1" smtClean="0"/>
              <a:t>iOS</a:t>
            </a:r>
            <a:r>
              <a:rPr lang="en-US" dirty="0" smtClean="0"/>
              <a:t>, Android and Windows Phone)</a:t>
            </a:r>
          </a:p>
          <a:p>
            <a:r>
              <a:rPr lang="en-US" dirty="0"/>
              <a:t>Best for Windows/MS Office Integration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590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15GB Free Space; File Size Limit = 10GB (</a:t>
            </a:r>
            <a:r>
              <a:rPr lang="en-US" dirty="0"/>
              <a:t>Platforms: Windows, Mac, </a:t>
            </a:r>
            <a:r>
              <a:rPr lang="en-US" dirty="0" err="1"/>
              <a:t>iOS</a:t>
            </a:r>
            <a:r>
              <a:rPr lang="en-US" dirty="0"/>
              <a:t>, </a:t>
            </a:r>
            <a:r>
              <a:rPr lang="en-US" dirty="0" smtClean="0"/>
              <a:t>Android)</a:t>
            </a:r>
            <a:endParaRPr lang="en-US" dirty="0"/>
          </a:p>
          <a:p>
            <a:r>
              <a:rPr lang="en-US" dirty="0" smtClean="0"/>
              <a:t>Best for: Storage Space and Web Apps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48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Space: 5GB; File Size Limit = 25MB Free/250MB Paid</a:t>
            </a:r>
          </a:p>
          <a:p>
            <a:r>
              <a:rPr lang="en-US" dirty="0" smtClean="0"/>
              <a:t>Platform: OS, </a:t>
            </a:r>
            <a:r>
              <a:rPr lang="en-US" dirty="0" err="1" smtClean="0"/>
              <a:t>iOS</a:t>
            </a:r>
            <a:r>
              <a:rPr lang="en-US" dirty="0" smtClean="0"/>
              <a:t>, Windows</a:t>
            </a:r>
          </a:p>
          <a:p>
            <a:r>
              <a:rPr lang="en-US" dirty="0" smtClean="0"/>
              <a:t>Best for: Heavy iTunes/Mac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I use it without even knowing?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NetFlix</a:t>
            </a:r>
            <a:endParaRPr lang="en-US" dirty="0" smtClean="0"/>
          </a:p>
          <a:p>
            <a:r>
              <a:rPr lang="en-US" dirty="0" err="1" smtClean="0"/>
              <a:t>Hulu</a:t>
            </a:r>
            <a:endParaRPr lang="en-US" dirty="0" smtClean="0"/>
          </a:p>
          <a:p>
            <a:r>
              <a:rPr lang="en-US" dirty="0" smtClean="0"/>
              <a:t>Pandora</a:t>
            </a:r>
          </a:p>
          <a:p>
            <a:r>
              <a:rPr lang="en-US" dirty="0" err="1" smtClean="0"/>
              <a:t>Spotify</a:t>
            </a:r>
            <a:endParaRPr lang="en-US" dirty="0" smtClean="0"/>
          </a:p>
          <a:p>
            <a:r>
              <a:rPr lang="en-US" dirty="0" smtClean="0"/>
              <a:t>Facebook Games</a:t>
            </a:r>
          </a:p>
          <a:p>
            <a:r>
              <a:rPr lang="en-US" dirty="0" smtClean="0"/>
              <a:t>Uploading files in </a:t>
            </a:r>
            <a:r>
              <a:rPr lang="en-US" dirty="0" smtClean="0"/>
              <a:t>Mr</a:t>
            </a:r>
            <a:r>
              <a:rPr lang="en-US" dirty="0" smtClean="0"/>
              <a:t>s. Leiter’s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5"/>
            <a:ext cx="8229600" cy="30032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This what happens on the Internet every 60 seconds – The Internet is in EVERY aspect of our lives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mediabistro.com/alltwitter/files/2011/06/internet-60-seconds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1" cy="58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 – Hyper Text Markup Language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language a website is created in.</a:t>
            </a:r>
            <a:endParaRPr lang="en-US" sz="4400" dirty="0"/>
          </a:p>
        </p:txBody>
      </p:sp>
      <p:pic>
        <p:nvPicPr>
          <p:cNvPr id="7170" name="Picture 2" descr="http://rack.2.mshcdn.com/media/ZgkyMDEyLzEyLzAzL2U0L3NlZWhvd3lvdXJnLjlyMS5qcGcKcAl0aHVtYgk5NTB4NTM0IwplCWpwZw/8fec6ce4/e71/see-how-your-google-results-measure-up-with-google-grader-video--6b8bbb4b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324350" cy="2430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3124200"/>
            <a:ext cx="3352800" cy="32778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To View Google’s HTML: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Click on the GOOGLE image to the left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Right Click when on the Google home page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View Page Source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To return to this PPT just close out of the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see…………..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3" y="1295400"/>
            <a:ext cx="82675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it is written…………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3" b="8540"/>
          <a:stretch/>
        </p:blipFill>
        <p:spPr bwMode="auto">
          <a:xfrm>
            <a:off x="381000" y="685800"/>
            <a:ext cx="8077200" cy="60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Important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Home Page: The main page, or table of contents for the website</a:t>
            </a:r>
          </a:p>
          <a:p>
            <a:endParaRPr lang="en-US" dirty="0"/>
          </a:p>
          <a:p>
            <a:r>
              <a:rPr lang="en-US" dirty="0" smtClean="0"/>
              <a:t>Wiki: Allows collaborative editing of its content by all of its users</a:t>
            </a:r>
          </a:p>
          <a:p>
            <a:endParaRPr lang="en-US" dirty="0"/>
          </a:p>
          <a:p>
            <a:r>
              <a:rPr lang="en-US" dirty="0" smtClean="0"/>
              <a:t>Blog: A personal website which individuals give opinions and link to other websites</a:t>
            </a:r>
          </a:p>
          <a:p>
            <a:endParaRPr lang="en-US" dirty="0"/>
          </a:p>
          <a:p>
            <a:r>
              <a:rPr lang="en-US" dirty="0" smtClean="0"/>
              <a:t>Podcasts: A multimedia (usually sound) digital file made available on the internet to download to a portable player (MP3, iPod,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7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you should be a programmer…….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Average Starting Salary …….$72,000</a:t>
            </a:r>
          </a:p>
          <a:p>
            <a:endParaRPr lang="en-US" dirty="0"/>
          </a:p>
          <a:p>
            <a:r>
              <a:rPr lang="en-US" dirty="0" smtClean="0"/>
              <a:t>Starting Salary in Rochester, MN $114,000</a:t>
            </a:r>
          </a:p>
          <a:p>
            <a:endParaRPr lang="en-US" dirty="0"/>
          </a:p>
          <a:p>
            <a:r>
              <a:rPr lang="en-US" dirty="0" smtClean="0"/>
              <a:t>Starting Salary in Santa Fe, NM $109,000</a:t>
            </a:r>
          </a:p>
          <a:p>
            <a:endParaRPr lang="en-US" dirty="0"/>
          </a:p>
          <a:p>
            <a:r>
              <a:rPr lang="en-US" dirty="0" smtClean="0"/>
              <a:t>Starting Salary for a Middle School Teacher in Utah ………. $40,000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WWW =  World Wide Web</a:t>
            </a:r>
          </a:p>
          <a:p>
            <a:pPr lvl="1"/>
            <a:r>
              <a:rPr lang="en-US" dirty="0" smtClean="0"/>
              <a:t>A giant web of connections that link us together across the world.</a:t>
            </a:r>
            <a:endParaRPr lang="en-US" dirty="0"/>
          </a:p>
        </p:txBody>
      </p:sp>
      <p:pic>
        <p:nvPicPr>
          <p:cNvPr id="4" name="Picture 2" descr="http://www.seopher.com/images/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791200" cy="38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software program that allows you to view the Internet.  </a:t>
            </a:r>
          </a:p>
          <a:p>
            <a:pPr lvl="1"/>
            <a:r>
              <a:rPr lang="en-US" dirty="0" smtClean="0"/>
              <a:t>You have to have a browser to see the Internet</a:t>
            </a:r>
          </a:p>
          <a:p>
            <a:pPr lvl="1"/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smtClean="0"/>
              <a:t>Internet Explorer (I.E.)</a:t>
            </a:r>
          </a:p>
          <a:p>
            <a:pPr lvl="1"/>
            <a:r>
              <a:rPr lang="en-US" dirty="0" smtClean="0"/>
              <a:t>Firefox</a:t>
            </a:r>
          </a:p>
          <a:p>
            <a:pPr lvl="1"/>
            <a:r>
              <a:rPr lang="en-US" dirty="0" smtClean="0"/>
              <a:t>Safari</a:t>
            </a:r>
            <a:endParaRPr lang="en-US" dirty="0"/>
          </a:p>
        </p:txBody>
      </p:sp>
      <p:pic>
        <p:nvPicPr>
          <p:cNvPr id="4098" name="Picture 2" descr="http://upload.wikimedia.org/wikipedia/commons/thumb/b/ba/Web_browser_usage_on_Wikimedia.png/220px-Web_browser_usage_on_Wikimedi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0"/>
          <a:stretch/>
        </p:blipFill>
        <p:spPr bwMode="auto">
          <a:xfrm>
            <a:off x="4689764" y="1676400"/>
            <a:ext cx="3810000" cy="4080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831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Cuckoo</vt:lpstr>
      <vt:lpstr>Office Theme</vt:lpstr>
      <vt:lpstr>Internet</vt:lpstr>
      <vt:lpstr>PowerPoint Presentation</vt:lpstr>
      <vt:lpstr>HTML – Hyper Text Markup Language</vt:lpstr>
      <vt:lpstr>What you see…………..</vt:lpstr>
      <vt:lpstr>How it is written…………</vt:lpstr>
      <vt:lpstr>Important Info</vt:lpstr>
      <vt:lpstr>Why you should be a programmer…….</vt:lpstr>
      <vt:lpstr>Definitions</vt:lpstr>
      <vt:lpstr>Browser</vt:lpstr>
      <vt:lpstr>Search Engines</vt:lpstr>
      <vt:lpstr>Domain Name</vt:lpstr>
      <vt:lpstr>Domain Name Continued…..</vt:lpstr>
      <vt:lpstr>Cookie</vt:lpstr>
      <vt:lpstr>URL – Uniform Resource Locator</vt:lpstr>
      <vt:lpstr>Hypertext Link (a.k.a. Link)</vt:lpstr>
      <vt:lpstr>ISP</vt:lpstr>
      <vt:lpstr>Types of Internet Connections</vt:lpstr>
      <vt:lpstr>PowerPoint Presentation</vt:lpstr>
      <vt:lpstr>What is it?</vt:lpstr>
      <vt:lpstr>But, really. What is it?</vt:lpstr>
      <vt:lpstr>Which one is best?</vt:lpstr>
      <vt:lpstr>Do I use it without even knowing?</vt:lpstr>
      <vt:lpstr>This what happens on the Internet every 60 seconds – The Internet is in EVERY aspect of our lives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asdteacher</dc:creator>
  <cp:lastModifiedBy>dleiter</cp:lastModifiedBy>
  <cp:revision>32</cp:revision>
  <dcterms:created xsi:type="dcterms:W3CDTF">2013-02-04T17:34:54Z</dcterms:created>
  <dcterms:modified xsi:type="dcterms:W3CDTF">2015-09-17T16:01:28Z</dcterms:modified>
</cp:coreProperties>
</file>