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57" r:id="rId4"/>
    <p:sldId id="258" r:id="rId5"/>
    <p:sldId id="259" r:id="rId6"/>
    <p:sldId id="260" r:id="rId7"/>
    <p:sldId id="261" r:id="rId8"/>
    <p:sldId id="262" r:id="rId9"/>
    <p:sldId id="263" r:id="rId10"/>
    <p:sldId id="268" r:id="rId11"/>
    <p:sldId id="269" r:id="rId12"/>
    <p:sldId id="264" r:id="rId13"/>
    <p:sldId id="265" r:id="rId14"/>
    <p:sldId id="266" r:id="rId15"/>
    <p:sldId id="267" r:id="rId16"/>
    <p:sldId id="270" r:id="rId17"/>
    <p:sldId id="271"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7C829A2-45A4-487E-939A-C9C1CC14745D}" type="datetimeFigureOut">
              <a:rPr lang="en-US" smtClean="0"/>
              <a:t>1/18/2016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DED649F-96AD-492E-9525-302270E79BB5}"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ED649F-96AD-492E-9525-302270E79B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ED649F-96AD-492E-9525-302270E79B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ED649F-96AD-492E-9525-302270E79B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7C829A2-45A4-487E-939A-C9C1CC14745D}" type="datetimeFigureOut">
              <a:rPr lang="en-US" smtClean="0"/>
              <a:t>1/18/2016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DED649F-96AD-492E-9525-302270E79BB5}"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DED649F-96AD-492E-9525-302270E79BB5}"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DED649F-96AD-492E-9525-302270E79B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DED649F-96AD-492E-9525-302270E79BB5}"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C829A2-45A4-487E-939A-C9C1CC14745D}" type="datetimeFigureOut">
              <a:rPr lang="en-US" smtClean="0"/>
              <a:t>1/18/2016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DED649F-96AD-492E-9525-302270E79B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7C829A2-45A4-487E-939A-C9C1CC14745D}" type="datetimeFigureOut">
              <a:rPr lang="en-US" smtClean="0"/>
              <a:t>1/18/2016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DED649F-96AD-492E-9525-302270E79BB5}"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7C829A2-45A4-487E-939A-C9C1CC14745D}" type="datetimeFigureOut">
              <a:rPr lang="en-US" smtClean="0"/>
              <a:t>1/18/2016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DED649F-96AD-492E-9525-302270E79BB5}"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7C829A2-45A4-487E-939A-C9C1CC14745D}" type="datetimeFigureOut">
              <a:rPr lang="en-US" smtClean="0"/>
              <a:t>1/18/2016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DED649F-96AD-492E-9525-302270E79BB5}"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Management</a:t>
            </a:r>
            <a:endParaRPr lang="en-US" dirty="0"/>
          </a:p>
        </p:txBody>
      </p:sp>
      <p:sp>
        <p:nvSpPr>
          <p:cNvPr id="3" name="Subtitle 2"/>
          <p:cNvSpPr>
            <a:spLocks noGrp="1"/>
          </p:cNvSpPr>
          <p:nvPr>
            <p:ph type="subTitle" idx="1"/>
          </p:nvPr>
        </p:nvSpPr>
        <p:spPr/>
        <p:txBody>
          <a:bodyPr/>
          <a:lstStyle/>
          <a:p>
            <a:r>
              <a:rPr lang="en-US" dirty="0" smtClean="0"/>
              <a:t>How to stay organized</a:t>
            </a:r>
            <a:endParaRPr lang="en-US" dirty="0"/>
          </a:p>
        </p:txBody>
      </p:sp>
      <p:sp>
        <p:nvSpPr>
          <p:cNvPr id="5" name="Right Arrow 4">
            <a:hlinkClick r:id="rId2"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6" name="TextBox 5"/>
          <p:cNvSpPr txBox="1"/>
          <p:nvPr/>
        </p:nvSpPr>
        <p:spPr>
          <a:xfrm>
            <a:off x="1981200" y="4191000"/>
            <a:ext cx="6548766" cy="830997"/>
          </a:xfrm>
          <a:prstGeom prst="rect">
            <a:avLst/>
          </a:prstGeom>
          <a:noFill/>
        </p:spPr>
        <p:txBody>
          <a:bodyPr wrap="square" rtlCol="0">
            <a:spAutoFit/>
          </a:bodyPr>
          <a:lstStyle/>
          <a:p>
            <a:r>
              <a:rPr lang="en-US" sz="2400" dirty="0" smtClean="0"/>
              <a:t>1. Click the Slide Show Tab</a:t>
            </a:r>
          </a:p>
          <a:p>
            <a:r>
              <a:rPr lang="en-US" sz="2400" dirty="0" smtClean="0"/>
              <a:t>2. Click on the “Start from Beginning” Button</a:t>
            </a:r>
            <a:endParaRPr lang="en-US" sz="2400" dirty="0"/>
          </a:p>
        </p:txBody>
      </p:sp>
    </p:spTree>
    <p:extLst>
      <p:ext uri="{BB962C8B-B14F-4D97-AF65-F5344CB8AC3E}">
        <p14:creationId xmlns:p14="http://schemas.microsoft.com/office/powerpoint/2010/main" val="348441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Job!</a:t>
            </a:r>
            <a:endParaRPr lang="en-US" dirty="0"/>
          </a:p>
        </p:txBody>
      </p:sp>
      <p:sp>
        <p:nvSpPr>
          <p:cNvPr id="3" name="Content Placeholder 2"/>
          <p:cNvSpPr>
            <a:spLocks noGrp="1"/>
          </p:cNvSpPr>
          <p:nvPr>
            <p:ph idx="1"/>
          </p:nvPr>
        </p:nvSpPr>
        <p:spPr/>
        <p:txBody>
          <a:bodyPr/>
          <a:lstStyle/>
          <a:p>
            <a:pPr marL="0" indent="0">
              <a:buNone/>
            </a:pPr>
            <a:r>
              <a:rPr lang="en-US" dirty="0" smtClean="0"/>
              <a:t>Just like in real life, like organizing your things, organizing files is very important.</a:t>
            </a:r>
          </a:p>
          <a:p>
            <a:pPr marL="0" indent="0">
              <a:buNone/>
            </a:pPr>
            <a:endParaRPr lang="en-US" dirty="0"/>
          </a:p>
          <a:p>
            <a:pPr marL="0" indent="0">
              <a:lnSpc>
                <a:spcPct val="150000"/>
              </a:lnSpc>
              <a:buNone/>
            </a:pPr>
            <a:r>
              <a:rPr lang="en-US" dirty="0" smtClean="0"/>
              <a:t>This is called </a:t>
            </a:r>
            <a:r>
              <a:rPr lang="en-US" u="sng" dirty="0" smtClean="0"/>
              <a:t>FILE MANAGEMENT </a:t>
            </a:r>
            <a:r>
              <a:rPr lang="en-US" dirty="0" smtClean="0"/>
              <a:t>Organizing your files in folders will let you find things faster, and assignments will not get lost.</a:t>
            </a:r>
            <a:endParaRPr lang="en-US" dirty="0"/>
          </a:p>
        </p:txBody>
      </p:sp>
      <p:sp>
        <p:nvSpPr>
          <p:cNvPr id="4" name="Right Arrow 3">
            <a:hlinkClick r:id="rId2"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48561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 almost got it…</a:t>
            </a:r>
            <a:endParaRPr lang="en-US" dirty="0"/>
          </a:p>
        </p:txBody>
      </p:sp>
      <p:sp>
        <p:nvSpPr>
          <p:cNvPr id="3" name="Content Placeholder 2"/>
          <p:cNvSpPr>
            <a:spLocks noGrp="1"/>
          </p:cNvSpPr>
          <p:nvPr>
            <p:ph idx="1"/>
          </p:nvPr>
        </p:nvSpPr>
        <p:spPr/>
        <p:txBody>
          <a:bodyPr/>
          <a:lstStyle/>
          <a:p>
            <a:pPr marL="0" indent="0">
              <a:buNone/>
            </a:pPr>
            <a:r>
              <a:rPr lang="en-US" dirty="0" smtClean="0"/>
              <a:t>Just like in real life, like organizing your things, organizing files is very important.</a:t>
            </a:r>
          </a:p>
          <a:p>
            <a:pPr marL="0" indent="0">
              <a:buNone/>
            </a:pPr>
            <a:endParaRPr lang="en-US" dirty="0"/>
          </a:p>
          <a:p>
            <a:pPr marL="0" indent="0">
              <a:lnSpc>
                <a:spcPct val="150000"/>
              </a:lnSpc>
              <a:buNone/>
            </a:pPr>
            <a:r>
              <a:rPr lang="en-US" dirty="0" smtClean="0"/>
              <a:t>This is called </a:t>
            </a:r>
            <a:r>
              <a:rPr lang="en-US" u="sng" dirty="0" smtClean="0"/>
              <a:t>FILE MANAGEMENT </a:t>
            </a:r>
            <a:r>
              <a:rPr lang="en-US" dirty="0" smtClean="0"/>
              <a:t>Organizing your files in folders will let you find things faster, and assignments will not get lost.</a:t>
            </a:r>
            <a:endParaRPr lang="en-US" dirty="0"/>
          </a:p>
        </p:txBody>
      </p:sp>
      <p:sp>
        <p:nvSpPr>
          <p:cNvPr id="4" name="Right Arrow 3">
            <a:hlinkClick r:id="rId2" action="ppaction://hlinksldjump"/>
          </p:cNvPr>
          <p:cNvSpPr/>
          <p:nvPr/>
        </p:nvSpPr>
        <p:spPr>
          <a:xfrm>
            <a:off x="7086600" y="5791200"/>
            <a:ext cx="1600200" cy="852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Again</a:t>
            </a:r>
            <a:endParaRPr lang="en-US" dirty="0"/>
          </a:p>
        </p:txBody>
      </p:sp>
    </p:spTree>
    <p:extLst>
      <p:ext uri="{BB962C8B-B14F-4D97-AF65-F5344CB8AC3E}">
        <p14:creationId xmlns:p14="http://schemas.microsoft.com/office/powerpoint/2010/main" val="16836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18312"/>
            <a:ext cx="6038646" cy="4144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4" name="Title 3"/>
          <p:cNvSpPr>
            <a:spLocks noGrp="1"/>
          </p:cNvSpPr>
          <p:nvPr>
            <p:ph type="title"/>
          </p:nvPr>
        </p:nvSpPr>
        <p:spPr>
          <a:xfrm>
            <a:off x="381000" y="253218"/>
            <a:ext cx="8534400" cy="1143000"/>
          </a:xfrm>
        </p:spPr>
        <p:txBody>
          <a:bodyPr>
            <a:normAutofit fontScale="90000"/>
          </a:bodyPr>
          <a:lstStyle/>
          <a:p>
            <a:r>
              <a:rPr lang="en-US" dirty="0" smtClean="0"/>
              <a:t>This is why driving laws are made.</a:t>
            </a:r>
            <a:endParaRPr lang="en-US" dirty="0"/>
          </a:p>
        </p:txBody>
      </p:sp>
    </p:spTree>
    <p:extLst>
      <p:ext uri="{BB962C8B-B14F-4D97-AF65-F5344CB8AC3E}">
        <p14:creationId xmlns:p14="http://schemas.microsoft.com/office/powerpoint/2010/main" val="16391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reeradicalnetwork.com/wp-content/uploads/2013/11/walk-g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896092"/>
            <a:ext cx="5965369" cy="417576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4" name="Title 3"/>
          <p:cNvSpPr>
            <a:spLocks noGrp="1"/>
          </p:cNvSpPr>
          <p:nvPr>
            <p:ph type="title"/>
          </p:nvPr>
        </p:nvSpPr>
        <p:spPr>
          <a:xfrm>
            <a:off x="457200" y="381000"/>
            <a:ext cx="8229600" cy="1143000"/>
          </a:xfrm>
        </p:spPr>
        <p:txBody>
          <a:bodyPr>
            <a:normAutofit fontScale="90000"/>
          </a:bodyPr>
          <a:lstStyle/>
          <a:p>
            <a:r>
              <a:rPr lang="en-US" dirty="0" smtClean="0"/>
              <a:t>Is she only saying this because he’s a boy?</a:t>
            </a:r>
            <a:endParaRPr lang="en-US" dirty="0"/>
          </a:p>
        </p:txBody>
      </p:sp>
    </p:spTree>
    <p:extLst>
      <p:ext uri="{BB962C8B-B14F-4D97-AF65-F5344CB8AC3E}">
        <p14:creationId xmlns:p14="http://schemas.microsoft.com/office/powerpoint/2010/main" val="37191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0.gstatic.com/images?q=tbn:ANd9GcTM7VC0YCv-qExLovpQmOMinb469R38L0_p9A4K1VCzXcypoOWJgQ:stevewright.info/wp-content/uploads/2012/11/multitasking-insa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773738" cy="4324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ight Arrow 2">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 name="Title 1"/>
          <p:cNvSpPr>
            <a:spLocks noGrp="1"/>
          </p:cNvSpPr>
          <p:nvPr>
            <p:ph type="title"/>
          </p:nvPr>
        </p:nvSpPr>
        <p:spPr>
          <a:xfrm>
            <a:off x="-381000" y="253218"/>
            <a:ext cx="9296400" cy="1143000"/>
          </a:xfrm>
        </p:spPr>
        <p:txBody>
          <a:bodyPr>
            <a:normAutofit/>
          </a:bodyPr>
          <a:lstStyle/>
          <a:p>
            <a:r>
              <a:rPr lang="en-US" sz="4000" dirty="0" smtClean="0"/>
              <a:t>How many computers do you need?</a:t>
            </a:r>
            <a:endParaRPr lang="en-US" sz="4000" dirty="0"/>
          </a:p>
        </p:txBody>
      </p:sp>
    </p:spTree>
    <p:extLst>
      <p:ext uri="{BB962C8B-B14F-4D97-AF65-F5344CB8AC3E}">
        <p14:creationId xmlns:p14="http://schemas.microsoft.com/office/powerpoint/2010/main" val="20636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What is it called when you do two things at one time?</a:t>
            </a:r>
            <a:endParaRPr lang="en-US" dirty="0"/>
          </a:p>
        </p:txBody>
      </p:sp>
      <p:sp>
        <p:nvSpPr>
          <p:cNvPr id="4" name="Content Placeholder 2"/>
          <p:cNvSpPr txBox="1">
            <a:spLocks/>
          </p:cNvSpPr>
          <p:nvPr/>
        </p:nvSpPr>
        <p:spPr>
          <a:xfrm>
            <a:off x="2362200" y="1798320"/>
            <a:ext cx="6324600" cy="4526280"/>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r>
              <a:rPr lang="en-US" dirty="0" smtClean="0"/>
              <a:t>Multi-talented</a:t>
            </a:r>
          </a:p>
          <a:p>
            <a:pPr marL="0" indent="0">
              <a:buFont typeface="Wingdings 2"/>
              <a:buNone/>
            </a:pPr>
            <a:endParaRPr lang="en-US" dirty="0" smtClean="0"/>
          </a:p>
          <a:p>
            <a:pPr marL="0" indent="0">
              <a:buFont typeface="Wingdings 2"/>
              <a:buNone/>
            </a:pPr>
            <a:r>
              <a:rPr lang="en-US" dirty="0" smtClean="0"/>
              <a:t>Multitasking</a:t>
            </a:r>
          </a:p>
          <a:p>
            <a:pPr marL="0" indent="0">
              <a:buFont typeface="Wingdings 2"/>
              <a:buNone/>
            </a:pPr>
            <a:endParaRPr lang="en-US" dirty="0" smtClean="0"/>
          </a:p>
          <a:p>
            <a:pPr marL="0" indent="0">
              <a:buFont typeface="Wingdings 2"/>
              <a:buNone/>
            </a:pPr>
            <a:r>
              <a:rPr lang="en-US" dirty="0" smtClean="0"/>
              <a:t>Double Jointed</a:t>
            </a:r>
          </a:p>
          <a:p>
            <a:pPr marL="0" indent="0">
              <a:buFont typeface="Wingdings 2"/>
              <a:buNone/>
            </a:pPr>
            <a:endParaRPr lang="en-US" dirty="0" smtClean="0"/>
          </a:p>
          <a:p>
            <a:pPr marL="0" indent="0">
              <a:buFont typeface="Wingdings 2"/>
              <a:buNone/>
            </a:pPr>
            <a:r>
              <a:rPr lang="en-US" dirty="0" smtClean="0"/>
              <a:t>Double Trouble</a:t>
            </a:r>
            <a:endParaRPr lang="en-US" dirty="0"/>
          </a:p>
        </p:txBody>
      </p:sp>
      <p:sp>
        <p:nvSpPr>
          <p:cNvPr id="5" name="Rectangle 4">
            <a:hlinkClick r:id="rId2" action="ppaction://hlinksldjump"/>
          </p:cNvPr>
          <p:cNvSpPr/>
          <p:nvPr/>
        </p:nvSpPr>
        <p:spPr>
          <a:xfrm>
            <a:off x="1371600" y="1905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a:t>
            </a:r>
            <a:endParaRPr lang="en-US" b="1" dirty="0"/>
          </a:p>
        </p:txBody>
      </p:sp>
      <p:sp>
        <p:nvSpPr>
          <p:cNvPr id="6" name="Rectangle 5">
            <a:hlinkClick r:id="rId3" action="ppaction://hlinksldjump"/>
          </p:cNvPr>
          <p:cNvSpPr/>
          <p:nvPr/>
        </p:nvSpPr>
        <p:spPr>
          <a:xfrm>
            <a:off x="1371600" y="28956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t>
            </a:r>
            <a:endParaRPr lang="en-US" b="1" dirty="0"/>
          </a:p>
        </p:txBody>
      </p:sp>
      <p:sp>
        <p:nvSpPr>
          <p:cNvPr id="7" name="Rectangle 6">
            <a:hlinkClick r:id="rId2" action="ppaction://hlinksldjump"/>
          </p:cNvPr>
          <p:cNvSpPr/>
          <p:nvPr/>
        </p:nvSpPr>
        <p:spPr>
          <a:xfrm>
            <a:off x="1371600" y="38862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sp>
        <p:nvSpPr>
          <p:cNvPr id="8" name="Rectangle 7">
            <a:hlinkClick r:id="rId2" action="ppaction://hlinksldjump"/>
          </p:cNvPr>
          <p:cNvSpPr/>
          <p:nvPr/>
        </p:nvSpPr>
        <p:spPr>
          <a:xfrm>
            <a:off x="1371600" y="48768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
            </a:r>
            <a:endParaRPr lang="en-US" b="1" dirty="0"/>
          </a:p>
        </p:txBody>
      </p:sp>
    </p:spTree>
    <p:extLst>
      <p:ext uri="{BB962C8B-B14F-4D97-AF65-F5344CB8AC3E}">
        <p14:creationId xmlns:p14="http://schemas.microsoft.com/office/powerpoint/2010/main" val="178283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Job!</a:t>
            </a:r>
            <a:endParaRPr lang="en-US" dirty="0"/>
          </a:p>
        </p:txBody>
      </p:sp>
      <p:sp>
        <p:nvSpPr>
          <p:cNvPr id="3" name="Content Placeholder 2"/>
          <p:cNvSpPr>
            <a:spLocks noGrp="1"/>
          </p:cNvSpPr>
          <p:nvPr>
            <p:ph idx="1"/>
          </p:nvPr>
        </p:nvSpPr>
        <p:spPr/>
        <p:txBody>
          <a:bodyPr/>
          <a:lstStyle/>
          <a:p>
            <a:pPr marL="0" indent="0">
              <a:buNone/>
            </a:pPr>
            <a:r>
              <a:rPr lang="en-US" dirty="0" smtClean="0"/>
              <a:t>When you use two or more programs at the same time it is called </a:t>
            </a:r>
            <a:r>
              <a:rPr lang="en-US" u="sng" dirty="0" smtClean="0"/>
              <a:t>MULTITAKING</a:t>
            </a:r>
          </a:p>
          <a:p>
            <a:pPr marL="0" indent="0">
              <a:buNone/>
            </a:pPr>
            <a:endParaRPr lang="en-US" u="sng" dirty="0"/>
          </a:p>
          <a:p>
            <a:pPr marL="0" indent="0">
              <a:lnSpc>
                <a:spcPct val="150000"/>
              </a:lnSpc>
              <a:buNone/>
            </a:pPr>
            <a:r>
              <a:rPr lang="en-US" dirty="0" smtClean="0"/>
              <a:t>If you like to listen to Pandora, write your English Paper and have the Internet open, your are MULTITASKING.</a:t>
            </a:r>
            <a:endParaRPr lang="en-US" dirty="0"/>
          </a:p>
        </p:txBody>
      </p:sp>
      <p:sp>
        <p:nvSpPr>
          <p:cNvPr id="4" name="Right Arrow 3">
            <a:hlinkClick r:id="rId2"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12378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 almost got it…</a:t>
            </a:r>
            <a:endParaRPr lang="en-US" dirty="0"/>
          </a:p>
        </p:txBody>
      </p:sp>
      <p:sp>
        <p:nvSpPr>
          <p:cNvPr id="3" name="Content Placeholder 2"/>
          <p:cNvSpPr>
            <a:spLocks noGrp="1"/>
          </p:cNvSpPr>
          <p:nvPr>
            <p:ph idx="1"/>
          </p:nvPr>
        </p:nvSpPr>
        <p:spPr/>
        <p:txBody>
          <a:bodyPr/>
          <a:lstStyle/>
          <a:p>
            <a:pPr marL="0" indent="0">
              <a:buNone/>
            </a:pPr>
            <a:r>
              <a:rPr lang="en-US" dirty="0" smtClean="0"/>
              <a:t>When you use two or more programs at the same time it is called </a:t>
            </a:r>
            <a:r>
              <a:rPr lang="en-US" u="sng" dirty="0" smtClean="0"/>
              <a:t>MULTITAKING</a:t>
            </a:r>
          </a:p>
          <a:p>
            <a:pPr marL="0" indent="0">
              <a:buNone/>
            </a:pPr>
            <a:endParaRPr lang="en-US" u="sng" dirty="0"/>
          </a:p>
          <a:p>
            <a:pPr marL="0" indent="0">
              <a:lnSpc>
                <a:spcPct val="150000"/>
              </a:lnSpc>
              <a:buNone/>
            </a:pPr>
            <a:r>
              <a:rPr lang="en-US" dirty="0" smtClean="0"/>
              <a:t>If you like to listen to Pandora, write your English Paper and have the Internet open at the same time, you are </a:t>
            </a:r>
            <a:r>
              <a:rPr lang="en-US" u="sng" dirty="0" smtClean="0"/>
              <a:t>MULTITASKING.</a:t>
            </a:r>
            <a:endParaRPr lang="en-US" u="sng" dirty="0"/>
          </a:p>
        </p:txBody>
      </p:sp>
      <p:sp>
        <p:nvSpPr>
          <p:cNvPr id="4" name="Right Arrow 3">
            <a:hlinkClick r:id="rId2"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41723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u="sng" dirty="0" smtClean="0"/>
              <a:t>MULTITASKING: </a:t>
            </a:r>
            <a:r>
              <a:rPr lang="en-US" dirty="0"/>
              <a:t> </a:t>
            </a:r>
            <a:r>
              <a:rPr lang="en-US" dirty="0" smtClean="0"/>
              <a:t>Working on or running two programs at the same time</a:t>
            </a:r>
          </a:p>
          <a:p>
            <a:endParaRPr lang="en-US" u="sng" dirty="0"/>
          </a:p>
          <a:p>
            <a:endParaRPr lang="en-US" u="sng" dirty="0" smtClean="0"/>
          </a:p>
          <a:p>
            <a:r>
              <a:rPr lang="en-US" u="sng" dirty="0" smtClean="0"/>
              <a:t>FILE MANAGEMENT: </a:t>
            </a:r>
            <a:r>
              <a:rPr lang="en-US" dirty="0"/>
              <a:t> </a:t>
            </a:r>
            <a:r>
              <a:rPr lang="en-US" dirty="0" smtClean="0"/>
              <a:t>How one organizes files so they can find them easier</a:t>
            </a:r>
            <a:endParaRPr lang="en-US" u="sng" dirty="0"/>
          </a:p>
        </p:txBody>
      </p:sp>
      <p:sp>
        <p:nvSpPr>
          <p:cNvPr id="4" name="Right Arrow 3">
            <a:hlinkClick r:id="rId2"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25127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0"/>
            <a:ext cx="8458200" cy="1143000"/>
          </a:xfrm>
        </p:spPr>
        <p:txBody>
          <a:bodyPr>
            <a:normAutofit fontScale="90000"/>
          </a:bodyPr>
          <a:lstStyle/>
          <a:p>
            <a:pPr algn="ctr"/>
            <a:r>
              <a:rPr lang="en-US" dirty="0" smtClean="0"/>
              <a:t>Thank you for completing this opening activity. </a:t>
            </a:r>
            <a:br>
              <a:rPr lang="en-US" dirty="0" smtClean="0"/>
            </a:br>
            <a:r>
              <a:rPr lang="en-US" dirty="0" smtClean="0"/>
              <a:t>Please press the “esc” key and wait for </a:t>
            </a:r>
            <a:r>
              <a:rPr lang="en-US" dirty="0" smtClean="0"/>
              <a:t>Mrs. </a:t>
            </a:r>
            <a:r>
              <a:rPr lang="en-US" dirty="0" smtClean="0"/>
              <a:t>Assmus’ instructions. </a:t>
            </a:r>
            <a:endParaRPr lang="en-US" dirty="0"/>
          </a:p>
        </p:txBody>
      </p:sp>
    </p:spTree>
    <p:extLst>
      <p:ext uri="{BB962C8B-B14F-4D97-AF65-F5344CB8AC3E}">
        <p14:creationId xmlns:p14="http://schemas.microsoft.com/office/powerpoint/2010/main" val="42956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a:hlinkClick r:id="rId2" action="ppaction://hlinksldjump"/>
          </p:cNvPr>
          <p:cNvSpPr/>
          <p:nvPr/>
        </p:nvSpPr>
        <p:spPr>
          <a:xfrm>
            <a:off x="1600200" y="4038600"/>
            <a:ext cx="6477000" cy="2514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NEXT</a:t>
            </a:r>
            <a:endParaRPr lang="en-US" sz="8000" dirty="0"/>
          </a:p>
        </p:txBody>
      </p:sp>
      <p:sp>
        <p:nvSpPr>
          <p:cNvPr id="9" name="TextBox 8"/>
          <p:cNvSpPr txBox="1"/>
          <p:nvPr/>
        </p:nvSpPr>
        <p:spPr>
          <a:xfrm>
            <a:off x="1295400" y="762000"/>
            <a:ext cx="6172200" cy="2677656"/>
          </a:xfrm>
          <a:prstGeom prst="rect">
            <a:avLst/>
          </a:prstGeom>
          <a:noFill/>
        </p:spPr>
        <p:txBody>
          <a:bodyPr wrap="square" rtlCol="0">
            <a:spAutoFit/>
          </a:bodyPr>
          <a:lstStyle/>
          <a:p>
            <a:r>
              <a:rPr lang="en-US" sz="2800" dirty="0" smtClean="0"/>
              <a:t>Complete the following opening activity. Green arrows will appear at the bottom of the page like the one shown below. Click on the green arrows and answer the questions when you get to them. </a:t>
            </a:r>
            <a:endParaRPr lang="en-US" sz="2800" dirty="0"/>
          </a:p>
        </p:txBody>
      </p:sp>
    </p:spTree>
    <p:extLst>
      <p:ext uri="{BB962C8B-B14F-4D97-AF65-F5344CB8AC3E}">
        <p14:creationId xmlns:p14="http://schemas.microsoft.com/office/powerpoint/2010/main" val="2351747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ogcdn.com/www.shelterpop.com/media/2009/10/cluttered-ga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5704"/>
            <a:ext cx="7032797" cy="4467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itle 3"/>
          <p:cNvSpPr>
            <a:spLocks noGrp="1"/>
          </p:cNvSpPr>
          <p:nvPr>
            <p:ph type="title"/>
          </p:nvPr>
        </p:nvSpPr>
        <p:spPr>
          <a:xfrm>
            <a:off x="457200" y="-228600"/>
            <a:ext cx="8229600" cy="1143000"/>
          </a:xfrm>
        </p:spPr>
        <p:txBody>
          <a:bodyPr/>
          <a:lstStyle/>
          <a:p>
            <a:r>
              <a:rPr lang="en-US" dirty="0" smtClean="0"/>
              <a:t>Cluttered Garage</a:t>
            </a:r>
            <a:endParaRPr lang="en-US" dirty="0"/>
          </a:p>
        </p:txBody>
      </p:sp>
      <p:sp>
        <p:nvSpPr>
          <p:cNvPr id="7" name="Right Arrow 6">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35485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Beautiful Garage</a:t>
            </a:r>
            <a:endParaRPr lang="en-US" dirty="0"/>
          </a:p>
        </p:txBody>
      </p:sp>
      <p:pic>
        <p:nvPicPr>
          <p:cNvPr id="2050" name="Picture 2" descr="http://img.diynetwork.com/DIY/2005/01/19/dttr403_4cb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1"/>
            <a:ext cx="7334323"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284824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What the heck happened here?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47419"/>
            <a:ext cx="7086600" cy="4385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20038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Now that’s more like it!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64928"/>
            <a:ext cx="6553200" cy="4345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29271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Where’s the salt and pepper?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73151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20567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0363200" cy="1143000"/>
          </a:xfrm>
        </p:spPr>
        <p:txBody>
          <a:bodyPr>
            <a:normAutofit fontScale="90000"/>
          </a:bodyPr>
          <a:lstStyle/>
          <a:p>
            <a:pPr algn="ctr"/>
            <a:r>
              <a:rPr lang="en-US" dirty="0" smtClean="0"/>
              <a:t>Oh, there it is. </a:t>
            </a:r>
            <a:br>
              <a:rPr lang="en-US" dirty="0" smtClean="0"/>
            </a:br>
            <a:r>
              <a:rPr lang="en-US" dirty="0" smtClean="0"/>
              <a:t>That is way easier.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860518"/>
            <a:ext cx="3376612" cy="4387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ight Arrow 4">
            <a:hlinkClick r:id="rId3" action="ppaction://hlinksldjump"/>
          </p:cNvPr>
          <p:cNvSpPr/>
          <p:nvPr/>
        </p:nvSpPr>
        <p:spPr>
          <a:xfrm>
            <a:off x="7386966" y="6110489"/>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16571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What’s in common with all of these photos?</a:t>
            </a:r>
            <a:endParaRPr lang="en-US" dirty="0"/>
          </a:p>
        </p:txBody>
      </p:sp>
      <p:sp>
        <p:nvSpPr>
          <p:cNvPr id="3" name="Content Placeholder 2"/>
          <p:cNvSpPr>
            <a:spLocks noGrp="1"/>
          </p:cNvSpPr>
          <p:nvPr>
            <p:ph idx="1"/>
          </p:nvPr>
        </p:nvSpPr>
        <p:spPr>
          <a:xfrm>
            <a:off x="2362200" y="1798320"/>
            <a:ext cx="6324600" cy="4526280"/>
          </a:xfrm>
        </p:spPr>
        <p:txBody>
          <a:bodyPr/>
          <a:lstStyle/>
          <a:p>
            <a:pPr marL="0" indent="0">
              <a:buNone/>
            </a:pPr>
            <a:r>
              <a:rPr lang="en-US" dirty="0" smtClean="0"/>
              <a:t>They’re all gross</a:t>
            </a:r>
          </a:p>
          <a:p>
            <a:pPr marL="0" indent="0">
              <a:buNone/>
            </a:pPr>
            <a:endParaRPr lang="en-US" dirty="0"/>
          </a:p>
          <a:p>
            <a:pPr marL="0" indent="0">
              <a:buNone/>
            </a:pPr>
            <a:r>
              <a:rPr lang="en-US" dirty="0" smtClean="0"/>
              <a:t>People are weird</a:t>
            </a:r>
          </a:p>
          <a:p>
            <a:pPr marL="0" indent="0">
              <a:buNone/>
            </a:pPr>
            <a:endParaRPr lang="en-US" dirty="0" smtClean="0"/>
          </a:p>
          <a:p>
            <a:pPr marL="0" indent="0">
              <a:buNone/>
            </a:pPr>
            <a:r>
              <a:rPr lang="en-US" dirty="0" smtClean="0"/>
              <a:t>Organization is so much better</a:t>
            </a:r>
          </a:p>
          <a:p>
            <a:pPr marL="0" indent="0">
              <a:buNone/>
            </a:pPr>
            <a:endParaRPr lang="en-US" dirty="0"/>
          </a:p>
          <a:p>
            <a:pPr marL="0" indent="0">
              <a:buNone/>
            </a:pPr>
            <a:r>
              <a:rPr lang="en-US" dirty="0" smtClean="0"/>
              <a:t>They might be related to me</a:t>
            </a:r>
            <a:endParaRPr lang="en-US" dirty="0"/>
          </a:p>
        </p:txBody>
      </p:sp>
      <p:sp>
        <p:nvSpPr>
          <p:cNvPr id="4" name="Rectangle 3">
            <a:hlinkClick r:id="rId2" action="ppaction://hlinksldjump"/>
          </p:cNvPr>
          <p:cNvSpPr/>
          <p:nvPr/>
        </p:nvSpPr>
        <p:spPr>
          <a:xfrm>
            <a:off x="1371600" y="1905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a:t>
            </a:r>
            <a:endParaRPr lang="en-US" b="1" dirty="0"/>
          </a:p>
        </p:txBody>
      </p:sp>
      <p:sp>
        <p:nvSpPr>
          <p:cNvPr id="5" name="Rectangle 4">
            <a:hlinkClick r:id="rId2" action="ppaction://hlinksldjump"/>
          </p:cNvPr>
          <p:cNvSpPr/>
          <p:nvPr/>
        </p:nvSpPr>
        <p:spPr>
          <a:xfrm>
            <a:off x="1371600" y="28956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t>
            </a:r>
            <a:endParaRPr lang="en-US" b="1" dirty="0"/>
          </a:p>
        </p:txBody>
      </p:sp>
      <p:sp>
        <p:nvSpPr>
          <p:cNvPr id="6" name="Rectangle 5">
            <a:hlinkClick r:id="rId3" action="ppaction://hlinksldjump"/>
          </p:cNvPr>
          <p:cNvSpPr/>
          <p:nvPr/>
        </p:nvSpPr>
        <p:spPr>
          <a:xfrm>
            <a:off x="1371600" y="38862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sp>
        <p:nvSpPr>
          <p:cNvPr id="7" name="Rectangle 6">
            <a:hlinkClick r:id="rId2" action="ppaction://hlinksldjump"/>
          </p:cNvPr>
          <p:cNvSpPr/>
          <p:nvPr/>
        </p:nvSpPr>
        <p:spPr>
          <a:xfrm>
            <a:off x="1371600" y="48768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
            </a:r>
            <a:endParaRPr lang="en-US" b="1" dirty="0"/>
          </a:p>
        </p:txBody>
      </p:sp>
    </p:spTree>
    <p:extLst>
      <p:ext uri="{BB962C8B-B14F-4D97-AF65-F5344CB8AC3E}">
        <p14:creationId xmlns:p14="http://schemas.microsoft.com/office/powerpoint/2010/main" val="283593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522</TotalTime>
  <Words>395</Words>
  <Application>Microsoft Office PowerPoint</Application>
  <PresentationFormat>On-screen Show (4:3)</PresentationFormat>
  <Paragraphs>76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Rockwell</vt:lpstr>
      <vt:lpstr>Wingdings 2</vt:lpstr>
      <vt:lpstr>Foundry</vt:lpstr>
      <vt:lpstr>File Management</vt:lpstr>
      <vt:lpstr>PowerPoint Presentation</vt:lpstr>
      <vt:lpstr>Cluttered Garage</vt:lpstr>
      <vt:lpstr>Beautiful Garage</vt:lpstr>
      <vt:lpstr>What the heck happened here?</vt:lpstr>
      <vt:lpstr>Now that’s more like it!</vt:lpstr>
      <vt:lpstr>Where’s the salt and pepper?</vt:lpstr>
      <vt:lpstr>Oh, there it is.  That is way easier.</vt:lpstr>
      <vt:lpstr>What’s in common with all of these photos?</vt:lpstr>
      <vt:lpstr>Good Job!</vt:lpstr>
      <vt:lpstr>You almost got it…</vt:lpstr>
      <vt:lpstr>This is why driving laws are made.</vt:lpstr>
      <vt:lpstr>Is she only saying this because he’s a boy?</vt:lpstr>
      <vt:lpstr>How many computers do you need?</vt:lpstr>
      <vt:lpstr>What is it called when you do two things at one time?</vt:lpstr>
      <vt:lpstr>Great Job!</vt:lpstr>
      <vt:lpstr>You almost got it…</vt:lpstr>
      <vt:lpstr>Review…..</vt:lpstr>
      <vt:lpstr>Thank you for completing this opening activity.  Please press the “esc” key and wait for Mrs. Assmus’ instructions.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Management</dc:title>
  <dc:creator>asdteacher</dc:creator>
  <cp:lastModifiedBy>Jerah Ausmus</cp:lastModifiedBy>
  <cp:revision>15</cp:revision>
  <dcterms:created xsi:type="dcterms:W3CDTF">2014-01-15T19:19:40Z</dcterms:created>
  <dcterms:modified xsi:type="dcterms:W3CDTF">2016-01-19T02:56:51Z</dcterms:modified>
</cp:coreProperties>
</file>