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11" r:id="rId53"/>
    <p:sldId id="312" r:id="rId54"/>
    <p:sldId id="313" r:id="rId55"/>
    <p:sldId id="308" r:id="rId56"/>
    <p:sldId id="310" r:id="rId57"/>
    <p:sldId id="309" r:id="rId58"/>
    <p:sldId id="314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76" autoAdjust="0"/>
  </p:normalViewPr>
  <p:slideViewPr>
    <p:cSldViewPr>
      <p:cViewPr>
        <p:scale>
          <a:sx n="90" d="100"/>
          <a:sy n="90" d="100"/>
        </p:scale>
        <p:origin x="-58" y="4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420"/>
    </p:cViewPr>
  </p:sorterViewPr>
  <p:notesViewPr>
    <p:cSldViewPr>
      <p:cViewPr varScale="1">
        <p:scale>
          <a:sx n="57" d="100"/>
          <a:sy n="57" d="100"/>
        </p:scale>
        <p:origin x="-247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21D4C-6EDC-43E4-BD69-710AEDFA63EE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2D4E4-EF6F-4F0E-ACFB-731958058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21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D4E4-EF6F-4F0E-ACFB-7319580589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22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D4E4-EF6F-4F0E-ACFB-73195805895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53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D4E4-EF6F-4F0E-ACFB-73195805895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53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D4E4-EF6F-4F0E-ACFB-73195805895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53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D4E4-EF6F-4F0E-ACFB-73195805895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53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D4E4-EF6F-4F0E-ACFB-73195805895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53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D4E4-EF6F-4F0E-ACFB-73195805895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53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D4E4-EF6F-4F0E-ACFB-73195805895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535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D4E4-EF6F-4F0E-ACFB-73195805895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535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D4E4-EF6F-4F0E-ACFB-73195805895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535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D4E4-EF6F-4F0E-ACFB-73195805895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53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D4E4-EF6F-4F0E-ACFB-7319580589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204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D4E4-EF6F-4F0E-ACFB-73195805895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535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D4E4-EF6F-4F0E-ACFB-73195805895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535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D4E4-EF6F-4F0E-ACFB-73195805895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535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D4E4-EF6F-4F0E-ACFB-73195805895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535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D4E4-EF6F-4F0E-ACFB-73195805895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535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D4E4-EF6F-4F0E-ACFB-73195805895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535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D4E4-EF6F-4F0E-ACFB-73195805895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535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D4E4-EF6F-4F0E-ACFB-73195805895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535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D4E4-EF6F-4F0E-ACFB-73195805895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535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D4E4-EF6F-4F0E-ACFB-73195805895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53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D4E4-EF6F-4F0E-ACFB-73195805895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53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D4E4-EF6F-4F0E-ACFB-73195805895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53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D4E4-EF6F-4F0E-ACFB-73195805895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53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D4E4-EF6F-4F0E-ACFB-73195805895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53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D4E4-EF6F-4F0E-ACFB-73195805895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53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D4E4-EF6F-4F0E-ACFB-73195805895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53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2D4E4-EF6F-4F0E-ACFB-73195805895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53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4202A-DD1D-4F51-BEDB-F22AF7A623EF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5AAC88-27BA-48AB-8D5E-2C98A81E561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4202A-DD1D-4F51-BEDB-F22AF7A623EF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5AAC88-27BA-48AB-8D5E-2C98A81E56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4202A-DD1D-4F51-BEDB-F22AF7A623EF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5AAC88-27BA-48AB-8D5E-2C98A81E56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4202A-DD1D-4F51-BEDB-F22AF7A623EF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5AAC88-27BA-48AB-8D5E-2C98A81E56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4202A-DD1D-4F51-BEDB-F22AF7A623EF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5AAC88-27BA-48AB-8D5E-2C98A81E561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4202A-DD1D-4F51-BEDB-F22AF7A623EF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5AAC88-27BA-48AB-8D5E-2C98A81E56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4202A-DD1D-4F51-BEDB-F22AF7A623EF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5AAC88-27BA-48AB-8D5E-2C98A81E56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4202A-DD1D-4F51-BEDB-F22AF7A623EF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5AAC88-27BA-48AB-8D5E-2C98A81E56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4202A-DD1D-4F51-BEDB-F22AF7A623EF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5AAC88-27BA-48AB-8D5E-2C98A81E561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4202A-DD1D-4F51-BEDB-F22AF7A623EF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5AAC88-27BA-48AB-8D5E-2C98A81E56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B4202A-DD1D-4F51-BEDB-F22AF7A623EF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5AAC88-27BA-48AB-8D5E-2C98A81E561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BB4202A-DD1D-4F51-BEDB-F22AF7A623EF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95AAC88-27BA-48AB-8D5E-2C98A81E561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POWERPOINT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Computer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88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After reading the definition, think of the answer.  Then, click to reveal the answer and see if you are correct.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24000"/>
            <a:ext cx="3657600" cy="4663440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Placement of text and objects on a slide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Layout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53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After reading the definition, think of the answer.  Then, click to reveal the answer and see if you are correct.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447800"/>
            <a:ext cx="3657600" cy="533400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40000" lnSpcReduction="20000"/>
          </a:bodyPr>
          <a:lstStyle/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sz="4500" dirty="0" smtClean="0"/>
              <a:t>What menu is this picture showing?</a:t>
            </a:r>
            <a:endParaRPr lang="en-US" sz="45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371600"/>
            <a:ext cx="3657600" cy="4648200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 fontScale="40000" lnSpcReduction="20000"/>
          </a:bodyPr>
          <a:lstStyle/>
          <a:p>
            <a:pPr marL="82296" indent="0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sz="9000" dirty="0" smtClean="0"/>
          </a:p>
          <a:p>
            <a:pPr marL="82296" indent="0" algn="ctr">
              <a:buNone/>
            </a:pPr>
            <a:r>
              <a:rPr lang="en-US" sz="7000" dirty="0" smtClean="0"/>
              <a:t>Layout Menu</a:t>
            </a:r>
            <a:endParaRPr lang="en-US" sz="7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9" t="8680" r="57639" b="36689"/>
          <a:stretch/>
        </p:blipFill>
        <p:spPr bwMode="auto">
          <a:xfrm>
            <a:off x="1371600" y="2209800"/>
            <a:ext cx="3581400" cy="437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03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After reading the definition, think of the answer.  Then, click to reveal the answer and see if you are correct.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24000"/>
            <a:ext cx="3657600" cy="4663440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A box created for you as part of a design theme or slide layout that holds a place for you to enter text and/or graphics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90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After reading the definition, think of the answer.  Then, click to reveal the answer and see if you are correct.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24000"/>
            <a:ext cx="3657600" cy="4663440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Name 3 types of objects that you can INSERT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Shapes</a:t>
            </a:r>
          </a:p>
          <a:p>
            <a:pPr marL="82296" indent="0" algn="ctr">
              <a:buNone/>
            </a:pPr>
            <a:r>
              <a:rPr lang="en-US" dirty="0" smtClean="0"/>
              <a:t>Clipart</a:t>
            </a:r>
          </a:p>
          <a:p>
            <a:pPr marL="82296" indent="0" algn="ctr">
              <a:buNone/>
            </a:pPr>
            <a:r>
              <a:rPr lang="en-US" dirty="0" smtClean="0"/>
              <a:t>Pictures</a:t>
            </a:r>
          </a:p>
          <a:p>
            <a:pPr marL="82296" indent="0" algn="ctr">
              <a:buNone/>
            </a:pPr>
            <a:r>
              <a:rPr lang="en-US" dirty="0" smtClean="0"/>
              <a:t>Word Art</a:t>
            </a:r>
          </a:p>
          <a:p>
            <a:pPr marL="82296" indent="0" algn="ctr">
              <a:buNone/>
            </a:pPr>
            <a:r>
              <a:rPr lang="en-US" dirty="0" smtClean="0"/>
              <a:t>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4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498080" cy="609600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Identify what each letter is representing</a:t>
            </a:r>
            <a:endParaRPr lang="en-US" sz="24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33" t="16593"/>
          <a:stretch/>
        </p:blipFill>
        <p:spPr bwMode="auto">
          <a:xfrm>
            <a:off x="5715000" y="763280"/>
            <a:ext cx="2590800" cy="585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81600" y="1079610"/>
            <a:ext cx="381000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81600" y="1601342"/>
            <a:ext cx="381000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71215" y="3284250"/>
            <a:ext cx="381000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10600" y="3015940"/>
            <a:ext cx="381000" cy="36933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5867400" y="2514600"/>
            <a:ext cx="0" cy="228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867400" y="25146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67400" y="4800600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1" idx="3"/>
          </p:cNvCxnSpPr>
          <p:nvPr/>
        </p:nvCxnSpPr>
        <p:spPr>
          <a:xfrm flipH="1">
            <a:off x="5652215" y="3468916"/>
            <a:ext cx="2151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458200" y="763280"/>
            <a:ext cx="0" cy="57137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153400" y="777232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153400" y="6479353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1"/>
          </p:cNvCxnSpPr>
          <p:nvPr/>
        </p:nvCxnSpPr>
        <p:spPr>
          <a:xfrm flipH="1">
            <a:off x="8458201" y="3200606"/>
            <a:ext cx="1523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8" idx="3"/>
          </p:cNvCxnSpPr>
          <p:nvPr/>
        </p:nvCxnSpPr>
        <p:spPr>
          <a:xfrm>
            <a:off x="5562600" y="1264276"/>
            <a:ext cx="4572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562600" y="1781853"/>
            <a:ext cx="4572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1359060"/>
            <a:ext cx="3657600" cy="4663440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596646" indent="-514350">
              <a:buAutoNum type="alphaUcPeriod"/>
            </a:pPr>
            <a:endParaRPr lang="en-US" sz="2400" dirty="0" smtClean="0"/>
          </a:p>
          <a:p>
            <a:pPr marL="596646" indent="-514350">
              <a:buAutoNum type="alphaUcPeriod"/>
            </a:pPr>
            <a:r>
              <a:rPr lang="en-US" sz="2400" dirty="0" smtClean="0"/>
              <a:t>What to search for</a:t>
            </a:r>
          </a:p>
          <a:p>
            <a:pPr marL="596646" indent="-514350">
              <a:buAutoNum type="alphaUcPeriod"/>
            </a:pPr>
            <a:r>
              <a:rPr lang="en-US" sz="2400" dirty="0" smtClean="0"/>
              <a:t>What types of media to search for (photos, clipart, sounds, </a:t>
            </a:r>
            <a:r>
              <a:rPr lang="en-US" sz="2400" dirty="0" err="1" smtClean="0"/>
              <a:t>etc</a:t>
            </a:r>
            <a:r>
              <a:rPr lang="en-US" sz="2400" dirty="0" smtClean="0"/>
              <a:t>)</a:t>
            </a:r>
          </a:p>
          <a:p>
            <a:pPr marL="596646" indent="-514350">
              <a:buAutoNum type="alphaUcPeriod"/>
            </a:pPr>
            <a:r>
              <a:rPr lang="en-US" sz="2400" dirty="0" smtClean="0"/>
              <a:t>Shows some of the results of the search</a:t>
            </a:r>
          </a:p>
          <a:p>
            <a:pPr marL="596646" indent="-514350">
              <a:buAutoNum type="alphaUcPeriod"/>
            </a:pPr>
            <a:r>
              <a:rPr lang="en-US" sz="2400" dirty="0" smtClean="0"/>
              <a:t>Clipart task pane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586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After reading the definition, think of the answer.  Then, click to reveal the answer and see if you are correct.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24000"/>
            <a:ext cx="3657600" cy="4663440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This will appear on the top of each slide but only shows up on notes or handouts, not on the slides during the slide show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80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After reading the definition, think of the answer.  Then, click to reveal the answer and see if you are correct.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24000"/>
            <a:ext cx="3657600" cy="4663440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 algn="ctr">
              <a:buNone/>
            </a:pPr>
            <a:endParaRPr lang="en-US" dirty="0" smtClean="0"/>
          </a:p>
          <a:p>
            <a:pPr marL="82296" indent="0">
              <a:buNone/>
            </a:pPr>
            <a:r>
              <a:rPr lang="en-US" dirty="0" smtClean="0"/>
              <a:t>This will appear on the bottom of each slide.  </a:t>
            </a:r>
          </a:p>
          <a:p>
            <a:pPr marL="82296" indent="0">
              <a:buNone/>
            </a:pPr>
            <a:r>
              <a:rPr lang="en-US" dirty="0" smtClean="0"/>
              <a:t>Can also appear on</a:t>
            </a:r>
          </a:p>
          <a:p>
            <a:r>
              <a:rPr lang="en-US" dirty="0" smtClean="0"/>
              <a:t>Only one slide</a:t>
            </a:r>
          </a:p>
          <a:p>
            <a:r>
              <a:rPr lang="en-US" dirty="0" smtClean="0"/>
              <a:t>Only on notes pages or handouts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18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After reading the definition, think of the answer.  Then, click to reveal the answer and see if you are correct.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24000"/>
            <a:ext cx="3657600" cy="4663440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 algn="ctr">
              <a:buNone/>
            </a:pPr>
            <a:endParaRPr lang="en-US" dirty="0" smtClean="0"/>
          </a:p>
          <a:p>
            <a:pPr marL="393700" indent="0">
              <a:buNone/>
            </a:pPr>
            <a:r>
              <a:rPr lang="en-US" dirty="0" smtClean="0"/>
              <a:t>If you change the inside color of an object, you are changing the </a:t>
            </a:r>
          </a:p>
          <a:p>
            <a:pPr marL="393700" indent="0">
              <a:buNone/>
            </a:pPr>
            <a:r>
              <a:rPr lang="en-US" u="sng" dirty="0"/>
              <a:t>	</a:t>
            </a:r>
            <a:r>
              <a:rPr lang="en-US" u="sng" dirty="0" smtClean="0"/>
              <a:t>	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Fill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19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After reading the definition, think of the answer.  Then, click to reveal the answer and see if you are correct.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24000"/>
            <a:ext cx="3657600" cy="4663440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 algn="ctr">
              <a:buNone/>
            </a:pPr>
            <a:endParaRPr lang="en-US" dirty="0" smtClean="0"/>
          </a:p>
          <a:p>
            <a:pPr marL="393700" indent="0">
              <a:buNone/>
            </a:pPr>
            <a:r>
              <a:rPr lang="en-US" dirty="0" smtClean="0"/>
              <a:t>If you change the border of an object, you are changing the </a:t>
            </a:r>
          </a:p>
          <a:p>
            <a:pPr marL="393700" indent="0">
              <a:buNone/>
            </a:pPr>
            <a:r>
              <a:rPr lang="en-US" u="sng" dirty="0"/>
              <a:t>	</a:t>
            </a:r>
            <a:r>
              <a:rPr lang="en-US" u="sng" dirty="0" smtClean="0"/>
              <a:t>	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11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After reading the definition, think of the answer.  Then, click to reveal the answer and see if you are correct.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24000"/>
            <a:ext cx="3657600" cy="4663440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 algn="ctr">
              <a:buNone/>
            </a:pPr>
            <a:endParaRPr lang="en-US" dirty="0" smtClean="0"/>
          </a:p>
          <a:p>
            <a:pPr marL="107950" indent="0">
              <a:buNone/>
            </a:pPr>
            <a:r>
              <a:rPr lang="en-US" dirty="0" smtClean="0"/>
              <a:t>These little circles or squares allow you to change the size of an object by clicking and dragging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Sizing handles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11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After reading the definition, think of the answer.  Then, click to reveal the answer and see if you are correct.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An application software program used to create an electronic slide show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Presentation </a:t>
            </a:r>
          </a:p>
          <a:p>
            <a:pPr marL="82296" indent="0" algn="ctr">
              <a:buNone/>
            </a:pPr>
            <a:r>
              <a:rPr lang="en-US" dirty="0" smtClean="0"/>
              <a:t>software </a:t>
            </a:r>
          </a:p>
          <a:p>
            <a:pPr marL="82296" indent="0" algn="ctr">
              <a:buNone/>
            </a:pPr>
            <a:r>
              <a:rPr lang="en-US" dirty="0" smtClean="0"/>
              <a:t>OR </a:t>
            </a:r>
          </a:p>
          <a:p>
            <a:pPr marL="82296" indent="0" algn="ctr">
              <a:buNone/>
            </a:pPr>
            <a:r>
              <a:rPr lang="en-US" dirty="0" smtClean="0"/>
              <a:t>PowerPoint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After reading the definition, think of the answer.  Then, click to reveal the answer and see if you are correct.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24000"/>
            <a:ext cx="3657600" cy="4663440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 algn="ctr">
              <a:buNone/>
            </a:pPr>
            <a:endParaRPr lang="en-US" dirty="0" smtClean="0"/>
          </a:p>
          <a:p>
            <a:pPr marL="107950" indent="0">
              <a:buNone/>
            </a:pPr>
            <a:r>
              <a:rPr lang="en-US" dirty="0" smtClean="0"/>
              <a:t>To maintain the same proportions when resizing an object, hold down this key while using the sizing handles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SHIFT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2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After reading the definition, think of the answer.  Then, click to reveal the answer and see if you are correct.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24000"/>
            <a:ext cx="3657600" cy="4663440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 algn="ctr">
              <a:buNone/>
            </a:pPr>
            <a:endParaRPr lang="en-US" dirty="0" smtClean="0"/>
          </a:p>
          <a:p>
            <a:pPr marL="107950" indent="0">
              <a:buNone/>
            </a:pPr>
            <a:r>
              <a:rPr lang="en-US" dirty="0" smtClean="0"/>
              <a:t>To keep the center of an object in the same place when resizing an object, hold down this key while using the sizing handles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CTRL (Control)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01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After reading the definition, think of the answer.  Then, click to reveal the answer and see if you are correct.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24000"/>
            <a:ext cx="3657600" cy="4663440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 algn="ctr">
              <a:buNone/>
            </a:pPr>
            <a:endParaRPr lang="en-US" dirty="0" smtClean="0"/>
          </a:p>
          <a:p>
            <a:pPr marL="107950" indent="0">
              <a:buNone/>
            </a:pPr>
            <a:r>
              <a:rPr lang="en-US" dirty="0" smtClean="0"/>
              <a:t>True or False – </a:t>
            </a:r>
          </a:p>
          <a:p>
            <a:pPr marL="107950" indent="0">
              <a:buNone/>
            </a:pPr>
            <a:r>
              <a:rPr lang="en-US" dirty="0" smtClean="0"/>
              <a:t>You cannot change the color of clipart or pictures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FALSE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06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After reading the definition, think of the answer.  Then, click to reveal the answer and see if you are correct.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24000"/>
            <a:ext cx="3657600" cy="4663440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 algn="ctr">
              <a:buNone/>
            </a:pPr>
            <a:endParaRPr lang="en-US" dirty="0" smtClean="0"/>
          </a:p>
          <a:p>
            <a:pPr marL="107950" indent="0">
              <a:buNone/>
            </a:pPr>
            <a:r>
              <a:rPr lang="en-US" dirty="0" smtClean="0"/>
              <a:t>When you use the little green circle to turn an object you are doing what with it?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Rotating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91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After reading the definition, think of the answer.  Then, click to reveal the answer and see if you are correct.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24000"/>
            <a:ext cx="3657600" cy="4663440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 algn="ctr">
              <a:buNone/>
            </a:pPr>
            <a:endParaRPr lang="en-US" dirty="0" smtClean="0"/>
          </a:p>
          <a:p>
            <a:pPr marL="107950" indent="0">
              <a:buNone/>
            </a:pPr>
            <a:r>
              <a:rPr lang="en-US" dirty="0" smtClean="0"/>
              <a:t>What key(s) can you hold down to allow you to select more than one object at a time?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SHIFT or CTRL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43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After reading the definition, think of the answer.  Then, click to reveal the answer and see if you are correct.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24000"/>
            <a:ext cx="3657600" cy="4663440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 algn="ctr">
              <a:buNone/>
            </a:pPr>
            <a:endParaRPr lang="en-US" dirty="0" smtClean="0"/>
          </a:p>
          <a:p>
            <a:pPr marL="107950" indent="0">
              <a:buNone/>
            </a:pPr>
            <a:r>
              <a:rPr lang="en-US" dirty="0" smtClean="0"/>
              <a:t>Which feature allows PowerPoint to line up objects across the top, bottom, left, or right?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Align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60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After reading the definition, think of the answer.  Then, click to reveal the answer and see if you are correct.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24000"/>
            <a:ext cx="3657600" cy="4663440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 algn="ctr">
              <a:buNone/>
            </a:pPr>
            <a:endParaRPr lang="en-US" dirty="0" smtClean="0"/>
          </a:p>
          <a:p>
            <a:pPr marL="107950" indent="0">
              <a:buNone/>
            </a:pPr>
            <a:r>
              <a:rPr lang="en-US" dirty="0" smtClean="0"/>
              <a:t>Which feature allows PowerPoint to evenly distribute space between selected objects?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Align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0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After reading the definition, think of the answer.  Then, click to reveal the answer and see if you are correct.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24000"/>
            <a:ext cx="3657600" cy="4663440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 algn="ctr">
              <a:buNone/>
            </a:pPr>
            <a:endParaRPr lang="en-US" dirty="0" smtClean="0"/>
          </a:p>
          <a:p>
            <a:pPr marL="107950" indent="0">
              <a:buNone/>
            </a:pPr>
            <a:r>
              <a:rPr lang="en-US" dirty="0" smtClean="0"/>
              <a:t>Which feature would you select to determine which object goes in front of another?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Arrange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0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After reading the definition, think of the answer.  Then, click to reveal the answer and see if you are correct.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24000"/>
            <a:ext cx="3657600" cy="4663440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 algn="ctr">
              <a:buNone/>
            </a:pPr>
            <a:endParaRPr lang="en-US" dirty="0" smtClean="0"/>
          </a:p>
          <a:p>
            <a:pPr marL="107950" indent="0">
              <a:buNone/>
            </a:pPr>
            <a:endParaRPr lang="en-US" dirty="0" smtClean="0"/>
          </a:p>
          <a:p>
            <a:pPr marL="107950" indent="0">
              <a:buNone/>
            </a:pPr>
            <a:r>
              <a:rPr lang="en-US" dirty="0" smtClean="0"/>
              <a:t>What is the shortcut key to play a slide show?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F5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11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After reading the definition, think of the answer.  Then, click to reveal the answer and see if you are correct.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24000"/>
            <a:ext cx="3657600" cy="4663440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 algn="ctr">
              <a:buNone/>
            </a:pPr>
            <a:endParaRPr lang="en-US" dirty="0" smtClean="0"/>
          </a:p>
          <a:p>
            <a:pPr marL="107950" indent="0">
              <a:buNone/>
            </a:pPr>
            <a:endParaRPr lang="en-US" dirty="0" smtClean="0"/>
          </a:p>
          <a:p>
            <a:pPr marL="107950" indent="0">
              <a:buNone/>
            </a:pPr>
            <a:r>
              <a:rPr lang="en-US" dirty="0" smtClean="0"/>
              <a:t>What is the shortcut key to play a slide show from the currently selected slide?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SHIFT + F5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3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After reading the definition, think of the answer.  Then, click to reveal the answer and see if you are correct.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One screen in a </a:t>
            </a:r>
          </a:p>
          <a:p>
            <a:pPr marL="82296" indent="0" algn="ctr">
              <a:buNone/>
            </a:pPr>
            <a:r>
              <a:rPr lang="en-US" dirty="0" smtClean="0"/>
              <a:t>slide show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99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After reading the definition, think of the answer.  Then, click to reveal the answer and see if you are correct.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24000"/>
            <a:ext cx="3657600" cy="4663440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 algn="ctr">
              <a:buNone/>
            </a:pPr>
            <a:endParaRPr lang="en-US" dirty="0" smtClean="0"/>
          </a:p>
          <a:p>
            <a:pPr marL="107950" indent="0">
              <a:buNone/>
            </a:pPr>
            <a:endParaRPr lang="en-US" dirty="0" smtClean="0"/>
          </a:p>
          <a:p>
            <a:pPr marL="107950" indent="0">
              <a:buNone/>
            </a:pPr>
            <a:r>
              <a:rPr lang="en-US" dirty="0" smtClean="0"/>
              <a:t>What key can you press to exit a slide show at any time?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ESC (Escape)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37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After reading the definition, think of the answer.  Then, click to reveal the answer and see if you are correct.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24000"/>
            <a:ext cx="3657600" cy="4663440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 algn="ctr">
              <a:buNone/>
            </a:pPr>
            <a:endParaRPr lang="en-US" dirty="0" smtClean="0"/>
          </a:p>
          <a:p>
            <a:pPr marL="107950" indent="0">
              <a:buNone/>
            </a:pPr>
            <a:r>
              <a:rPr lang="en-US" dirty="0" smtClean="0"/>
              <a:t>You may add NOTES about your slides at the bottom of the screen where you create the slide.  Where will these NOTES appear?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Only on the </a:t>
            </a:r>
          </a:p>
          <a:p>
            <a:pPr marL="82296" indent="0" algn="ctr">
              <a:buNone/>
            </a:pPr>
            <a:r>
              <a:rPr lang="en-US" dirty="0" smtClean="0"/>
              <a:t>notes page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46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63880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Is this diagram showing Normal View or Slide Sorter View?</a:t>
            </a:r>
            <a:endParaRPr lang="en-US" sz="2400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5562600"/>
            <a:ext cx="3828288" cy="685800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dirty="0" smtClean="0"/>
              <a:t>Normal View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646176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51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63880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Is this diagram showing Normal View or Slide Sorter View?</a:t>
            </a:r>
            <a:endParaRPr lang="en-US" sz="2400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5562600"/>
            <a:ext cx="3828288" cy="685800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dirty="0" smtClean="0"/>
              <a:t>Slide Sorter View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14400"/>
            <a:ext cx="7086600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5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63880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What view is this diagram showing?</a:t>
            </a:r>
            <a:endParaRPr lang="en-US" sz="2400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5715000"/>
            <a:ext cx="3828288" cy="685800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dirty="0" smtClean="0"/>
              <a:t>Outline View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72390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29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63880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What view is this diagram showing?</a:t>
            </a:r>
            <a:endParaRPr lang="en-US" sz="2400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5715000"/>
            <a:ext cx="3828288" cy="685800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dirty="0" smtClean="0"/>
              <a:t>Notes Page View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1" r="23454"/>
          <a:stretch/>
        </p:blipFill>
        <p:spPr bwMode="auto">
          <a:xfrm>
            <a:off x="1524000" y="972671"/>
            <a:ext cx="5105400" cy="4589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63880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What view is this diagram showing?</a:t>
            </a:r>
            <a:endParaRPr lang="en-US" sz="2400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5715000"/>
            <a:ext cx="3828288" cy="685800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dirty="0" smtClean="0"/>
              <a:t>Slide Show View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035" y="965921"/>
            <a:ext cx="7391400" cy="46196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97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After reading the definition, think of the answer.  Then, click to reveal the answer and see if you are correct.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24000"/>
            <a:ext cx="3657600" cy="4663440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 algn="ctr">
              <a:buNone/>
            </a:pPr>
            <a:endParaRPr lang="en-US" dirty="0" smtClean="0"/>
          </a:p>
          <a:p>
            <a:pPr marL="107950" indent="0">
              <a:buNone/>
            </a:pPr>
            <a:r>
              <a:rPr lang="en-US" dirty="0" smtClean="0"/>
              <a:t>You may move a slide when you are in which views?</a:t>
            </a:r>
          </a:p>
          <a:p>
            <a:pPr marL="622300" indent="-514350">
              <a:buAutoNum type="alphaUcPeriod"/>
            </a:pPr>
            <a:r>
              <a:rPr lang="en-US" dirty="0" smtClean="0"/>
              <a:t>Normal</a:t>
            </a:r>
          </a:p>
          <a:p>
            <a:pPr marL="622300" indent="-514350">
              <a:buAutoNum type="alphaUcPeriod"/>
            </a:pPr>
            <a:r>
              <a:rPr lang="en-US" dirty="0" smtClean="0"/>
              <a:t>Slide Sorter</a:t>
            </a:r>
          </a:p>
          <a:p>
            <a:pPr marL="622300" indent="-514350">
              <a:buAutoNum type="alphaUcPeriod"/>
            </a:pPr>
            <a:r>
              <a:rPr lang="en-US" dirty="0" smtClean="0"/>
              <a:t>Notes Pages</a:t>
            </a:r>
          </a:p>
          <a:p>
            <a:pPr marL="622300" indent="-514350">
              <a:buAutoNum type="alphaUcPeriod"/>
            </a:pPr>
            <a:r>
              <a:rPr lang="en-US" dirty="0" smtClean="0"/>
              <a:t>Slide Show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A and B</a:t>
            </a:r>
          </a:p>
          <a:p>
            <a:pPr marL="82296" indent="0" algn="ctr">
              <a:buNone/>
            </a:pPr>
            <a:r>
              <a:rPr lang="en-US" dirty="0" smtClean="0"/>
              <a:t>Normal and </a:t>
            </a:r>
          </a:p>
          <a:p>
            <a:pPr marL="82296" indent="0" algn="ctr">
              <a:buNone/>
            </a:pPr>
            <a:r>
              <a:rPr lang="en-US" dirty="0" smtClean="0"/>
              <a:t>Slide Sorter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78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After reading the definition, think of the answer.  Then, click to reveal the answer and see if you are correct.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24000"/>
            <a:ext cx="3657600" cy="4663440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 algn="ctr">
              <a:buNone/>
            </a:pPr>
            <a:endParaRPr lang="en-US" dirty="0" smtClean="0"/>
          </a:p>
          <a:p>
            <a:pPr marL="107950" indent="0">
              <a:buNone/>
            </a:pPr>
            <a:r>
              <a:rPr lang="en-US" dirty="0" smtClean="0"/>
              <a:t>A small, visual representation of a slide or picture is called a </a:t>
            </a:r>
            <a:r>
              <a:rPr lang="en-US" u="sng" dirty="0" smtClean="0"/>
              <a:t>		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Thumbnail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5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92480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Which view(s) show thumbnails?</a:t>
            </a:r>
            <a:endParaRPr lang="en-US" sz="2400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3935256"/>
            <a:ext cx="2895600" cy="2008343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2000" dirty="0" smtClean="0"/>
              <a:t>(Thumbnail)</a:t>
            </a:r>
          </a:p>
          <a:p>
            <a:pPr marL="82296" indent="0" algn="ctr">
              <a:buNone/>
            </a:pPr>
            <a:r>
              <a:rPr lang="en-US" dirty="0" smtClean="0"/>
              <a:t>Normal and Slide Sorter Views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3242335" cy="202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19200"/>
            <a:ext cx="3190486" cy="199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376" y="3635588"/>
            <a:ext cx="3213564" cy="2019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4600" y="3062288"/>
            <a:ext cx="152400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Normal View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62442" y="3214688"/>
            <a:ext cx="1909957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Slide Sorter View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21621" y="5105400"/>
            <a:ext cx="1909957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Slide Show View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905002" y="2438400"/>
            <a:ext cx="4800598" cy="1600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198422" y="2438400"/>
            <a:ext cx="421578" cy="1600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95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After reading the definition, think of the answer.  Then, click to reveal the answer and see if you are correct.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24000"/>
            <a:ext cx="3657600" cy="4663440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Style and color </a:t>
            </a:r>
          </a:p>
          <a:p>
            <a:pPr marL="82296" indent="0" algn="ctr">
              <a:buNone/>
            </a:pPr>
            <a:r>
              <a:rPr lang="en-US" dirty="0" smtClean="0"/>
              <a:t>of slides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99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After reading the definition, think of the answer.  Then, click to reveal the answer and see if you are correct.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24000"/>
            <a:ext cx="3657600" cy="4663440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 algn="ctr">
              <a:buNone/>
            </a:pPr>
            <a:endParaRPr lang="en-US" dirty="0" smtClean="0"/>
          </a:p>
          <a:p>
            <a:pPr marL="107950" indent="0">
              <a:buNone/>
            </a:pPr>
            <a:r>
              <a:rPr lang="en-US" dirty="0" smtClean="0"/>
              <a:t>What does it mean to duplicate a slide?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Copy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54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After reading the definition, think of the answer.  Then, click to reveal the answer and see if you are correct.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24000"/>
            <a:ext cx="3657600" cy="4663440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 algn="ctr">
              <a:buNone/>
            </a:pPr>
            <a:endParaRPr lang="en-US" dirty="0" smtClean="0"/>
          </a:p>
          <a:p>
            <a:pPr marL="107950" indent="0">
              <a:buNone/>
            </a:pPr>
            <a:r>
              <a:rPr lang="en-US" dirty="0" smtClean="0"/>
              <a:t>What feature are you using when you decide how a slide will enter the screen?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Transition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56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After reading the definition, think of the answer.  Then, click to reveal the answer and see if you are correct.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24000"/>
            <a:ext cx="3657600" cy="4663440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 algn="ctr">
              <a:buNone/>
            </a:pPr>
            <a:endParaRPr lang="en-US" dirty="0" smtClean="0"/>
          </a:p>
          <a:p>
            <a:pPr marL="107950" indent="0">
              <a:buNone/>
            </a:pPr>
            <a:endParaRPr lang="en-US" dirty="0" smtClean="0"/>
          </a:p>
          <a:p>
            <a:pPr marL="107950" indent="0">
              <a:buNone/>
            </a:pPr>
            <a:r>
              <a:rPr lang="en-US" dirty="0" smtClean="0"/>
              <a:t>What options do you have with a transition?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 smtClean="0"/>
          </a:p>
          <a:p>
            <a:r>
              <a:rPr lang="en-US" dirty="0" smtClean="0"/>
              <a:t>Fast, slow</a:t>
            </a:r>
          </a:p>
          <a:p>
            <a:r>
              <a:rPr lang="en-US" dirty="0" smtClean="0"/>
              <a:t>Add sound</a:t>
            </a:r>
          </a:p>
          <a:p>
            <a:r>
              <a:rPr lang="en-US" dirty="0" smtClean="0"/>
              <a:t>Change the effect of the transition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74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After reading the definition, think of the answer.  Then, click to reveal the answer and see if you are correct.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24000"/>
            <a:ext cx="3657600" cy="4663440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 algn="ctr">
              <a:buNone/>
            </a:pPr>
            <a:endParaRPr lang="en-US" dirty="0" smtClean="0"/>
          </a:p>
          <a:p>
            <a:pPr marL="107950" indent="0">
              <a:buNone/>
            </a:pPr>
            <a:endParaRPr lang="en-US" dirty="0" smtClean="0"/>
          </a:p>
          <a:p>
            <a:pPr marL="107950" indent="0">
              <a:buNone/>
            </a:pPr>
            <a:r>
              <a:rPr lang="en-US" dirty="0" smtClean="0"/>
              <a:t>What choices do you have to advance a slide?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On mouse click</a:t>
            </a:r>
          </a:p>
          <a:p>
            <a:pPr marL="82296" indent="0" algn="ctr">
              <a:buNone/>
            </a:pPr>
            <a:r>
              <a:rPr lang="en-US" dirty="0" smtClean="0"/>
              <a:t>OR</a:t>
            </a:r>
          </a:p>
          <a:p>
            <a:pPr marL="82296" indent="0" algn="ctr">
              <a:buNone/>
            </a:pPr>
            <a:r>
              <a:rPr lang="en-US" dirty="0" smtClean="0"/>
              <a:t>After so many seconds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09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After reading the definition, think of the answer.  Then, click to reveal the answer and see if you are correct.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24000"/>
            <a:ext cx="3657600" cy="4663440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 algn="ctr">
              <a:buNone/>
            </a:pPr>
            <a:endParaRPr lang="en-US" dirty="0" smtClean="0"/>
          </a:p>
          <a:p>
            <a:pPr marL="107950" indent="0">
              <a:buNone/>
            </a:pPr>
            <a:endParaRPr lang="en-US" dirty="0" smtClean="0"/>
          </a:p>
          <a:p>
            <a:pPr marL="107950" indent="0">
              <a:buNone/>
            </a:pPr>
            <a:r>
              <a:rPr lang="en-US" dirty="0" smtClean="0"/>
              <a:t>Why would you want to advance a slide show by mouse click rather than automatically?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If the presenter wants to control the amount of time spent on each slide.  This allows time for discussion on the slides.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65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After reading the definition, think of the answer.  Then, click to reveal the answer and see if you are correct.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24000"/>
            <a:ext cx="3657600" cy="4663440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 algn="ctr">
              <a:buNone/>
            </a:pPr>
            <a:endParaRPr lang="en-US" dirty="0" smtClean="0"/>
          </a:p>
          <a:p>
            <a:pPr marL="107950" indent="0">
              <a:buNone/>
            </a:pPr>
            <a:r>
              <a:rPr lang="en-US" dirty="0" smtClean="0"/>
              <a:t>True or False - </a:t>
            </a:r>
          </a:p>
          <a:p>
            <a:pPr marL="107950" indent="0">
              <a:buNone/>
            </a:pPr>
            <a:endParaRPr lang="en-US" dirty="0" smtClean="0"/>
          </a:p>
          <a:p>
            <a:pPr marL="107950" indent="0">
              <a:buNone/>
            </a:pPr>
            <a:r>
              <a:rPr lang="en-US" dirty="0" smtClean="0"/>
              <a:t>If you set one slide to automatically advance, all slides in the show must automatically advance.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FALSE</a:t>
            </a:r>
          </a:p>
          <a:p>
            <a:pPr marL="82296" indent="0" algn="ctr">
              <a:buNone/>
            </a:pPr>
            <a:r>
              <a:rPr lang="en-US" dirty="0" smtClean="0"/>
              <a:t>Each slide can be set with its own options.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29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After reading the definition, think of the answer.  Then, click to reveal the answer and see if you are correct.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24000"/>
            <a:ext cx="3657600" cy="4663440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 algn="ctr">
              <a:buNone/>
            </a:pPr>
            <a:endParaRPr lang="en-US" dirty="0" smtClean="0"/>
          </a:p>
          <a:p>
            <a:pPr marL="107950" indent="0">
              <a:buNone/>
            </a:pPr>
            <a:endParaRPr lang="en-US" dirty="0" smtClean="0"/>
          </a:p>
          <a:p>
            <a:pPr marL="107950" indent="0">
              <a:buNone/>
            </a:pPr>
            <a:r>
              <a:rPr lang="en-US" dirty="0" smtClean="0"/>
              <a:t>What does it mean to Insert Audio?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Insert sound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81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After reading the definition, think of the answer.  Then, click to reveal the answer and see if you are correct.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24000"/>
            <a:ext cx="3657600" cy="4663440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 algn="ctr">
              <a:buNone/>
            </a:pPr>
            <a:endParaRPr lang="en-US" dirty="0" smtClean="0"/>
          </a:p>
          <a:p>
            <a:pPr marL="107950" indent="0">
              <a:buNone/>
            </a:pPr>
            <a:endParaRPr lang="en-US" dirty="0" smtClean="0"/>
          </a:p>
          <a:p>
            <a:pPr marL="107950" indent="0">
              <a:buNone/>
            </a:pPr>
            <a:r>
              <a:rPr lang="en-US" dirty="0" smtClean="0"/>
              <a:t>What features can you add sound to?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Animation</a:t>
            </a:r>
          </a:p>
          <a:p>
            <a:pPr marL="82296" indent="0" algn="ctr">
              <a:buNone/>
            </a:pPr>
            <a:r>
              <a:rPr lang="en-US" dirty="0" smtClean="0"/>
              <a:t>Transition</a:t>
            </a:r>
          </a:p>
          <a:p>
            <a:pPr marL="82296" indent="0" algn="ctr">
              <a:buNone/>
            </a:pPr>
            <a:r>
              <a:rPr lang="en-US" dirty="0" smtClean="0"/>
              <a:t>Slide</a:t>
            </a:r>
          </a:p>
          <a:p>
            <a:pPr marL="82296" indent="0" algn="ctr">
              <a:buNone/>
            </a:pPr>
            <a:r>
              <a:rPr lang="en-US" dirty="0" smtClean="0"/>
              <a:t>Slide Show</a:t>
            </a:r>
          </a:p>
          <a:p>
            <a:pPr marL="82296" indent="0" algn="ctr">
              <a:buNone/>
            </a:pPr>
            <a:r>
              <a:rPr lang="en-US" dirty="0" smtClean="0"/>
              <a:t>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11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320"/>
            <a:ext cx="7943088" cy="944880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sz="2400" dirty="0" smtClean="0">
                <a:effectLst/>
              </a:rPr>
              <a:t>Once you have inserted your sound (the speaker icon) which tab would you click to set the options for how the sound will playback?</a:t>
            </a:r>
            <a:endParaRPr lang="en-US" sz="2400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3600" y="3810000"/>
            <a:ext cx="5562600" cy="1691640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Audio Tools - Playback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42" b="82006"/>
          <a:stretch/>
        </p:blipFill>
        <p:spPr bwMode="auto">
          <a:xfrm>
            <a:off x="605118" y="1676400"/>
            <a:ext cx="8258276" cy="142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7315200" y="1905000"/>
            <a:ext cx="685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324600" y="2286000"/>
            <a:ext cx="1219200" cy="1981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79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After reading the definition, think of the answer.  Then, click to reveal the answer and see if you are correct.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24000"/>
            <a:ext cx="3657600" cy="4663440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 algn="ctr">
              <a:buNone/>
            </a:pPr>
            <a:endParaRPr lang="en-US" dirty="0" smtClean="0"/>
          </a:p>
          <a:p>
            <a:pPr marL="107950" indent="0">
              <a:buNone/>
            </a:pPr>
            <a:endParaRPr lang="en-US" dirty="0" smtClean="0"/>
          </a:p>
          <a:p>
            <a:pPr marL="107950" indent="0">
              <a:buNone/>
            </a:pPr>
            <a:r>
              <a:rPr lang="en-US" dirty="0" smtClean="0"/>
              <a:t>Adding an effect to text or objects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Animation</a:t>
            </a:r>
          </a:p>
        </p:txBody>
      </p:sp>
    </p:spTree>
    <p:extLst>
      <p:ext uri="{BB962C8B-B14F-4D97-AF65-F5344CB8AC3E}">
        <p14:creationId xmlns:p14="http://schemas.microsoft.com/office/powerpoint/2010/main" val="215069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After reading the definition, think of the answer.  Then, click to reveal the answer and see if you are correct.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24000"/>
            <a:ext cx="3657600" cy="4663440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Keeping consistent style and colors throughout the slide show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Design Theme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98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After reading the definition, think of the answer.  Then, click to reveal the answer and see if you are correct.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24000"/>
            <a:ext cx="3657600" cy="4663440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 algn="ctr">
              <a:buNone/>
            </a:pPr>
            <a:endParaRPr lang="en-US" dirty="0" smtClean="0"/>
          </a:p>
          <a:p>
            <a:pPr marL="107950" indent="0">
              <a:buNone/>
            </a:pPr>
            <a:r>
              <a:rPr lang="en-US" dirty="0" smtClean="0"/>
              <a:t>Which feature controls the order of things entering a slide?</a:t>
            </a:r>
          </a:p>
          <a:p>
            <a:pPr marL="107950" indent="0">
              <a:buNone/>
            </a:pPr>
            <a:endParaRPr lang="en-US" dirty="0"/>
          </a:p>
          <a:p>
            <a:pPr marL="622300" indent="-514350">
              <a:buAutoNum type="alphaUcPeriod"/>
            </a:pPr>
            <a:r>
              <a:rPr lang="en-US" dirty="0" smtClean="0"/>
              <a:t>Transition</a:t>
            </a:r>
          </a:p>
          <a:p>
            <a:pPr marL="622300" indent="-514350">
              <a:buAutoNum type="alphaUcPeriod"/>
            </a:pPr>
            <a:r>
              <a:rPr lang="en-US" dirty="0" smtClean="0"/>
              <a:t>Action</a:t>
            </a:r>
          </a:p>
          <a:p>
            <a:pPr marL="622300" indent="-514350">
              <a:buAutoNum type="alphaUcPeriod"/>
            </a:pPr>
            <a:r>
              <a:rPr lang="en-US" dirty="0" smtClean="0"/>
              <a:t>Animation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C - Animation</a:t>
            </a:r>
          </a:p>
        </p:txBody>
      </p:sp>
    </p:spTree>
    <p:extLst>
      <p:ext uri="{BB962C8B-B14F-4D97-AF65-F5344CB8AC3E}">
        <p14:creationId xmlns:p14="http://schemas.microsoft.com/office/powerpoint/2010/main" val="336203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63880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Identify what each letter is representing </a:t>
            </a:r>
            <a:endParaRPr lang="en-US" sz="2400" dirty="0">
              <a:effectLst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990600"/>
            <a:ext cx="7391400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47950" y="1828800"/>
            <a:ext cx="38100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81350" y="1828800"/>
            <a:ext cx="38100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10150" y="1828800"/>
            <a:ext cx="38100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67350" y="1828800"/>
            <a:ext cx="38100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76950" y="1828800"/>
            <a:ext cx="38100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10350" y="1828800"/>
            <a:ext cx="38100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981950" y="3115746"/>
            <a:ext cx="38100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67350" y="3200400"/>
            <a:ext cx="38100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67450" y="4495800"/>
            <a:ext cx="38100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600950" y="805934"/>
            <a:ext cx="38100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7" idx="0"/>
          </p:cNvCxnSpPr>
          <p:nvPr/>
        </p:nvCxnSpPr>
        <p:spPr>
          <a:xfrm flipH="1" flipV="1">
            <a:off x="1733550" y="1600200"/>
            <a:ext cx="1104900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0"/>
          </p:cNvCxnSpPr>
          <p:nvPr/>
        </p:nvCxnSpPr>
        <p:spPr>
          <a:xfrm flipV="1">
            <a:off x="3371850" y="1600200"/>
            <a:ext cx="190500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200650" y="1600200"/>
            <a:ext cx="571500" cy="24100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657850" y="1752601"/>
            <a:ext cx="266700" cy="76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6267450" y="1676401"/>
            <a:ext cx="0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0"/>
          </p:cNvCxnSpPr>
          <p:nvPr/>
        </p:nvCxnSpPr>
        <p:spPr>
          <a:xfrm flipV="1">
            <a:off x="6800850" y="1562101"/>
            <a:ext cx="0" cy="26669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715250" y="1142999"/>
            <a:ext cx="76200" cy="152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772150" y="3485078"/>
            <a:ext cx="113857" cy="32492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6" idx="1"/>
          </p:cNvCxnSpPr>
          <p:nvPr/>
        </p:nvCxnSpPr>
        <p:spPr>
          <a:xfrm flipH="1" flipV="1">
            <a:off x="6076950" y="4419600"/>
            <a:ext cx="190500" cy="2608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2" name="TextBox 9241"/>
          <p:cNvSpPr txBox="1"/>
          <p:nvPr/>
        </p:nvSpPr>
        <p:spPr>
          <a:xfrm>
            <a:off x="333374" y="2363450"/>
            <a:ext cx="2505075" cy="289310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168275" indent="-168275">
              <a:buFont typeface="Arial" pitchFamily="34" charset="0"/>
              <a:buChar char="•"/>
            </a:pPr>
            <a:r>
              <a:rPr lang="en-US" sz="1400" dirty="0" smtClean="0"/>
              <a:t>Clip art 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168275" indent="-168275">
              <a:buFont typeface="Arial" pitchFamily="34" charset="0"/>
              <a:buChar char="•"/>
            </a:pPr>
            <a:r>
              <a:rPr lang="en-US" sz="1400" dirty="0" smtClean="0"/>
              <a:t>Custom animation pane - 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168275" indent="-168275">
              <a:buFont typeface="Arial" pitchFamily="34" charset="0"/>
              <a:buChar char="•"/>
            </a:pPr>
            <a:r>
              <a:rPr lang="en-US" sz="1400" dirty="0" smtClean="0"/>
              <a:t>Add a trigger - 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168275" indent="-168275">
              <a:buFont typeface="Arial" pitchFamily="34" charset="0"/>
              <a:buChar char="•"/>
            </a:pPr>
            <a:r>
              <a:rPr lang="en-US" sz="1400" dirty="0" smtClean="0"/>
              <a:t>Preview the animation - 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168275" indent="-168275">
              <a:buFont typeface="Arial" pitchFamily="34" charset="0"/>
              <a:buChar char="•"/>
            </a:pPr>
            <a:r>
              <a:rPr lang="en-US" sz="1400" dirty="0" smtClean="0"/>
              <a:t>When the animation will start - 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168275" indent="-168275">
              <a:buFont typeface="Arial" pitchFamily="34" charset="0"/>
              <a:buChar char="•"/>
            </a:pPr>
            <a:r>
              <a:rPr lang="en-US" sz="1400" dirty="0" smtClean="0"/>
              <a:t>Add more than one animation to an object - 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168275" indent="-168275">
              <a:buFont typeface="Arial" pitchFamily="34" charset="0"/>
              <a:buChar char="•"/>
            </a:pPr>
            <a:r>
              <a:rPr lang="en-US" sz="1400" dirty="0" smtClean="0"/>
              <a:t>Type of effect - 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168275" indent="-168275">
              <a:buFont typeface="Arial" pitchFamily="34" charset="0"/>
              <a:buChar char="•"/>
            </a:pPr>
            <a:r>
              <a:rPr lang="en-US" sz="1400" dirty="0" smtClean="0"/>
              <a:t>Change the effect options - 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168275" indent="-168275">
              <a:buFont typeface="Arial" pitchFamily="34" charset="0"/>
              <a:buChar char="•"/>
            </a:pPr>
            <a:r>
              <a:rPr lang="en-US" sz="1400" dirty="0" smtClean="0"/>
              <a:t>Motion path of the effect - 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168275" indent="-168275">
              <a:buFont typeface="Arial" pitchFamily="34" charset="0"/>
              <a:buChar char="•"/>
            </a:pPr>
            <a:r>
              <a:rPr lang="en-US" sz="1400" dirty="0" smtClean="0"/>
              <a:t>Additional effect options - </a:t>
            </a:r>
            <a:endParaRPr lang="en-US" sz="1400" dirty="0" smtClean="0">
              <a:solidFill>
                <a:schemeClr val="bg1"/>
              </a:solidFill>
            </a:endParaRPr>
          </a:p>
          <a:p>
            <a:endParaRPr lang="en-US" sz="1400" dirty="0"/>
          </a:p>
        </p:txBody>
      </p:sp>
      <p:sp>
        <p:nvSpPr>
          <p:cNvPr id="9243" name="TextBox 9242"/>
          <p:cNvSpPr txBox="1"/>
          <p:nvPr/>
        </p:nvSpPr>
        <p:spPr>
          <a:xfrm>
            <a:off x="161923" y="5135157"/>
            <a:ext cx="2847976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Click here to reveal answers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676275" y="2242057"/>
            <a:ext cx="2505075" cy="289310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168275" indent="-168275">
              <a:buFont typeface="Arial" pitchFamily="34" charset="0"/>
              <a:buChar char="•"/>
            </a:pPr>
            <a:r>
              <a:rPr lang="en-US" sz="1400" dirty="0" smtClean="0"/>
              <a:t>Clip art - </a:t>
            </a:r>
            <a:r>
              <a:rPr lang="en-US" sz="1400" dirty="0">
                <a:solidFill>
                  <a:schemeClr val="bg1"/>
                </a:solidFill>
              </a:rPr>
              <a:t>H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168275" indent="-168275">
              <a:buFont typeface="Arial" pitchFamily="34" charset="0"/>
              <a:buChar char="•"/>
            </a:pPr>
            <a:r>
              <a:rPr lang="en-US" sz="1400" dirty="0" smtClean="0"/>
              <a:t>Custom animation pane - </a:t>
            </a:r>
            <a:r>
              <a:rPr lang="en-US" sz="1400" dirty="0" smtClean="0">
                <a:solidFill>
                  <a:schemeClr val="bg1"/>
                </a:solidFill>
              </a:rPr>
              <a:t>J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sz="1400" dirty="0" smtClean="0"/>
              <a:t>Add a trigger - </a:t>
            </a:r>
            <a:r>
              <a:rPr lang="en-US" sz="1400" dirty="0" smtClean="0">
                <a:solidFill>
                  <a:schemeClr val="bg1"/>
                </a:solidFill>
              </a:rPr>
              <a:t>F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sz="1400" dirty="0" smtClean="0"/>
              <a:t>Preview the animation - </a:t>
            </a:r>
            <a:r>
              <a:rPr lang="en-US" sz="1400" dirty="0" smtClean="0">
                <a:solidFill>
                  <a:schemeClr val="bg1"/>
                </a:solidFill>
              </a:rPr>
              <a:t>A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sz="1400" dirty="0" smtClean="0"/>
              <a:t>When the animation will start - </a:t>
            </a:r>
            <a:r>
              <a:rPr lang="en-US" sz="1400" dirty="0" smtClean="0">
                <a:solidFill>
                  <a:schemeClr val="bg1"/>
                </a:solidFill>
              </a:rPr>
              <a:t>G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sz="1400" dirty="0" smtClean="0"/>
              <a:t>Add more than one animation to an object - </a:t>
            </a:r>
            <a:r>
              <a:rPr lang="en-US" sz="1400" dirty="0" smtClean="0">
                <a:solidFill>
                  <a:schemeClr val="bg1"/>
                </a:solidFill>
              </a:rPr>
              <a:t>E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sz="1400" dirty="0" smtClean="0"/>
              <a:t>Type of effect - </a:t>
            </a:r>
            <a:r>
              <a:rPr lang="en-US" sz="1400" dirty="0" smtClean="0">
                <a:solidFill>
                  <a:schemeClr val="bg1"/>
                </a:solidFill>
              </a:rPr>
              <a:t>B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sz="1400" dirty="0" smtClean="0"/>
              <a:t>Change the effect options - </a:t>
            </a:r>
            <a:r>
              <a:rPr lang="en-US" sz="1400" dirty="0" smtClean="0">
                <a:solidFill>
                  <a:schemeClr val="bg1"/>
                </a:solidFill>
              </a:rPr>
              <a:t>C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sz="1400" dirty="0" smtClean="0"/>
              <a:t>Motion path of the effect - </a:t>
            </a:r>
            <a:r>
              <a:rPr lang="en-US" sz="1400" dirty="0" smtClean="0">
                <a:solidFill>
                  <a:schemeClr val="bg1"/>
                </a:solidFill>
              </a:rPr>
              <a:t>I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sz="1400" dirty="0" smtClean="0"/>
              <a:t>Additional effect options - </a:t>
            </a:r>
            <a:r>
              <a:rPr lang="en-US" sz="1400" dirty="0" smtClean="0">
                <a:solidFill>
                  <a:schemeClr val="bg1"/>
                </a:solidFill>
              </a:rPr>
              <a:t>D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7962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3"/>
                  </p:tgtEl>
                </p:cond>
              </p:nextCondLst>
            </p:seq>
          </p:childTnLst>
        </p:cTn>
      </p:par>
    </p:tnLst>
    <p:bldLst>
      <p:bldP spid="9242" grpId="0" animBg="1"/>
      <p:bldP spid="6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After reading the definition, think of the answer.  Then, click to reveal the answer and see if you are correct.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24000"/>
            <a:ext cx="3657600" cy="4663440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82296" indent="0" algn="ctr">
              <a:buNone/>
            </a:pPr>
            <a:endParaRPr lang="en-US" dirty="0" smtClean="0"/>
          </a:p>
          <a:p>
            <a:pPr marL="107950" indent="0">
              <a:buNone/>
            </a:pPr>
            <a:r>
              <a:rPr lang="en-US" dirty="0" smtClean="0"/>
              <a:t>If I click on an item on one slide and it takes me to another slide, what function am I using?</a:t>
            </a:r>
          </a:p>
          <a:p>
            <a:pPr marL="10795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82296" indent="0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235102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After reading the definition, think of the answer.  Then, click to reveal the answer and see if you are correct.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24000"/>
            <a:ext cx="3657600" cy="4663440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82296" indent="0" algn="ctr">
              <a:buNone/>
            </a:pPr>
            <a:endParaRPr lang="en-US" dirty="0" smtClean="0"/>
          </a:p>
          <a:p>
            <a:pPr marL="107950" indent="0">
              <a:buNone/>
            </a:pPr>
            <a:r>
              <a:rPr lang="en-US" dirty="0" smtClean="0"/>
              <a:t>Text or an object that has been set to link or connect me to another slide</a:t>
            </a:r>
          </a:p>
          <a:p>
            <a:pPr marL="10795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82296" indent="0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Hyperlink</a:t>
            </a:r>
          </a:p>
        </p:txBody>
      </p:sp>
    </p:spTree>
    <p:extLst>
      <p:ext uri="{BB962C8B-B14F-4D97-AF65-F5344CB8AC3E}">
        <p14:creationId xmlns:p14="http://schemas.microsoft.com/office/powerpoint/2010/main" val="59704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After reading the definition, think of the answer.  Then, click to reveal the answer and see if you are correct.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24000"/>
            <a:ext cx="3657600" cy="4663440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82296" indent="0" algn="ctr">
              <a:buNone/>
            </a:pPr>
            <a:endParaRPr lang="en-US" dirty="0" smtClean="0"/>
          </a:p>
          <a:p>
            <a:pPr marL="107950" indent="0">
              <a:buNone/>
            </a:pPr>
            <a:r>
              <a:rPr lang="en-US" dirty="0" smtClean="0"/>
              <a:t>When inserting an action on an item, I pick from two choices the user can use to activate the action.  What are the two choices?</a:t>
            </a:r>
          </a:p>
          <a:p>
            <a:pPr marL="10795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82296" indent="0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On mouse click</a:t>
            </a:r>
          </a:p>
          <a:p>
            <a:pPr marL="82296" indent="0" algn="ctr">
              <a:buNone/>
            </a:pPr>
            <a:r>
              <a:rPr lang="en-US" dirty="0" smtClean="0"/>
              <a:t>OR</a:t>
            </a:r>
          </a:p>
          <a:p>
            <a:pPr marL="82296" indent="0" algn="ctr">
              <a:buNone/>
            </a:pPr>
            <a:r>
              <a:rPr lang="en-US" dirty="0" smtClean="0"/>
              <a:t>On mouse over</a:t>
            </a:r>
          </a:p>
        </p:txBody>
      </p:sp>
    </p:spTree>
    <p:extLst>
      <p:ext uri="{BB962C8B-B14F-4D97-AF65-F5344CB8AC3E}">
        <p14:creationId xmlns:p14="http://schemas.microsoft.com/office/powerpoint/2010/main" val="3893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16280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According to this diagram, what will print?</a:t>
            </a:r>
            <a:endParaRPr lang="en-US" sz="2400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1200" y="1371600"/>
            <a:ext cx="2819400" cy="4191000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82296" indent="0" algn="ctr">
              <a:buNone/>
            </a:pPr>
            <a:endParaRPr lang="en-US" dirty="0" smtClean="0"/>
          </a:p>
          <a:p>
            <a:pPr marL="596646" indent="-514350">
              <a:buAutoNum type="alphaUcPeriod"/>
            </a:pPr>
            <a:r>
              <a:rPr lang="en-US" dirty="0" smtClean="0"/>
              <a:t>All slides – one per page</a:t>
            </a:r>
          </a:p>
          <a:p>
            <a:pPr marL="596646" indent="-514350">
              <a:buAutoNum type="alphaUcPeriod"/>
            </a:pPr>
            <a:r>
              <a:rPr lang="en-US" dirty="0" smtClean="0"/>
              <a:t>Slides 1, 3, and 4</a:t>
            </a:r>
          </a:p>
          <a:p>
            <a:pPr marL="596646" indent="-514350">
              <a:buAutoNum type="alphaUcPeriod"/>
            </a:pPr>
            <a:r>
              <a:rPr lang="en-US" dirty="0" smtClean="0"/>
              <a:t>Handouts – 6 per page</a:t>
            </a:r>
          </a:p>
          <a:p>
            <a:pPr marL="596646" indent="-514350">
              <a:buAutoNum type="alphaUcPeriod"/>
            </a:pPr>
            <a:r>
              <a:rPr lang="en-US" dirty="0" smtClean="0"/>
              <a:t>Notes Pages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33" b="24002"/>
          <a:stretch/>
        </p:blipFill>
        <p:spPr bwMode="auto">
          <a:xfrm>
            <a:off x="1181100" y="1219199"/>
            <a:ext cx="4152900" cy="506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60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16280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According to this diagram, what will print?</a:t>
            </a:r>
            <a:endParaRPr lang="en-US" sz="2400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1200" y="1371600"/>
            <a:ext cx="2819400" cy="4191000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82296" indent="0" algn="ctr">
              <a:buNone/>
            </a:pPr>
            <a:endParaRPr lang="en-US" dirty="0" smtClean="0"/>
          </a:p>
          <a:p>
            <a:pPr marL="596646" indent="-514350">
              <a:buAutoNum type="alphaUcPeriod"/>
            </a:pPr>
            <a:r>
              <a:rPr lang="en-US" dirty="0" smtClean="0"/>
              <a:t>All slides – one per page</a:t>
            </a:r>
          </a:p>
          <a:p>
            <a:pPr marL="596646" indent="-514350">
              <a:buAutoNum type="alphaUcPeriod"/>
            </a:pPr>
            <a:r>
              <a:rPr lang="en-US" dirty="0" smtClean="0"/>
              <a:t>Slides 1, 3, and 4</a:t>
            </a:r>
          </a:p>
          <a:p>
            <a:pPr marL="596646" indent="-514350">
              <a:buAutoNum type="alphaUcPeriod"/>
            </a:pPr>
            <a:r>
              <a:rPr lang="en-US" dirty="0" smtClean="0"/>
              <a:t>Handouts – 6 per page</a:t>
            </a:r>
          </a:p>
          <a:p>
            <a:pPr marL="596646" indent="-514350">
              <a:buAutoNum type="alphaUcPeriod"/>
            </a:pPr>
            <a:r>
              <a:rPr lang="en-US" dirty="0" smtClean="0"/>
              <a:t>Notes Pages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01" b="18922"/>
          <a:stretch/>
        </p:blipFill>
        <p:spPr bwMode="auto">
          <a:xfrm>
            <a:off x="1295399" y="1295400"/>
            <a:ext cx="3850358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03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16280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According to this diagram, what will print?</a:t>
            </a:r>
            <a:endParaRPr lang="en-US" sz="2400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1200" y="1371600"/>
            <a:ext cx="2819400" cy="4191000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82296" indent="0" algn="ctr">
              <a:buNone/>
            </a:pPr>
            <a:endParaRPr lang="en-US" dirty="0" smtClean="0"/>
          </a:p>
          <a:p>
            <a:pPr marL="596646" indent="-514350">
              <a:buAutoNum type="alphaUcPeriod"/>
            </a:pPr>
            <a:r>
              <a:rPr lang="en-US" dirty="0" smtClean="0"/>
              <a:t>All slides – one per page</a:t>
            </a:r>
          </a:p>
          <a:p>
            <a:pPr marL="596646" indent="-514350">
              <a:buAutoNum type="alphaUcPeriod"/>
            </a:pPr>
            <a:r>
              <a:rPr lang="en-US" dirty="0" smtClean="0"/>
              <a:t>Slides 1, 3, and 4</a:t>
            </a:r>
          </a:p>
          <a:p>
            <a:pPr marL="596646" indent="-514350">
              <a:buAutoNum type="alphaUcPeriod"/>
            </a:pPr>
            <a:r>
              <a:rPr lang="en-US" dirty="0" smtClean="0"/>
              <a:t>Handouts – 6 per page</a:t>
            </a:r>
          </a:p>
          <a:p>
            <a:pPr marL="596646" indent="-514350">
              <a:buAutoNum type="alphaUcPeriod"/>
            </a:pPr>
            <a:r>
              <a:rPr lang="en-US" dirty="0" smtClean="0"/>
              <a:t>Notes Pages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8824" b="17557"/>
          <a:stretch/>
        </p:blipFill>
        <p:spPr bwMode="auto">
          <a:xfrm>
            <a:off x="1371600" y="1295399"/>
            <a:ext cx="3962400" cy="4958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5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37360" y="2362200"/>
            <a:ext cx="4053840" cy="6858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hlinkClick r:id="" action="ppaction://hlinkshowjump?jump=firstslide"/>
              </a:rPr>
              <a:t>Click here to start again</a:t>
            </a:r>
            <a:endParaRPr lang="en-US" dirty="0">
              <a:hlinkClick r:id="" action="ppaction://hlinkshowjump?jump=firstslide"/>
            </a:endParaRPr>
          </a:p>
        </p:txBody>
      </p:sp>
    </p:spTree>
    <p:extLst>
      <p:ext uri="{BB962C8B-B14F-4D97-AF65-F5344CB8AC3E}">
        <p14:creationId xmlns:p14="http://schemas.microsoft.com/office/powerpoint/2010/main" val="130518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After reading the definition, think of the answer.  Then, click to reveal the answer and see if you are correct.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24000"/>
            <a:ext cx="3657600" cy="4663440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dirty="0" smtClean="0"/>
              <a:t>To keep a slide show professional looking and uncluttered – </a:t>
            </a:r>
          </a:p>
          <a:p>
            <a:pPr marL="596646" indent="-514350">
              <a:buAutoNum type="alphaUcPeriod"/>
            </a:pPr>
            <a:r>
              <a:rPr lang="en-US" dirty="0" smtClean="0"/>
              <a:t>Limit the # of fonts</a:t>
            </a:r>
          </a:p>
          <a:p>
            <a:pPr marL="596646" indent="-514350">
              <a:buAutoNum type="alphaUcPeriod"/>
            </a:pPr>
            <a:r>
              <a:rPr lang="en-US" dirty="0" smtClean="0"/>
              <a:t>Limit the colors</a:t>
            </a:r>
          </a:p>
          <a:p>
            <a:pPr marL="596646" indent="-514350">
              <a:buAutoNum type="alphaUcPeriod"/>
            </a:pPr>
            <a:r>
              <a:rPr lang="en-US" dirty="0" smtClean="0"/>
              <a:t>Limit the # of items on each slide</a:t>
            </a:r>
          </a:p>
          <a:p>
            <a:pPr marL="596646" indent="-514350">
              <a:buAutoNum type="alphaUcPeriod"/>
            </a:pPr>
            <a:r>
              <a:rPr lang="en-US" dirty="0" smtClean="0"/>
              <a:t>Limit the background changes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82296" indent="0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122226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After reading the definition, think of the answer.  Then, click to reveal the answer and see if you are correct.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24000"/>
            <a:ext cx="3657600" cy="4663440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82296" indent="0">
              <a:buNone/>
            </a:pPr>
            <a:endParaRPr lang="en-US" dirty="0" smtClean="0"/>
          </a:p>
          <a:p>
            <a:pPr marL="82296" indent="0">
              <a:buNone/>
            </a:pPr>
            <a:r>
              <a:rPr lang="en-US" dirty="0" smtClean="0"/>
              <a:t>True or False –</a:t>
            </a:r>
          </a:p>
          <a:p>
            <a:pPr marL="82296" indent="0">
              <a:buNone/>
            </a:pPr>
            <a:r>
              <a:rPr lang="en-US" dirty="0" smtClean="0"/>
              <a:t>Once you select a design theme, you must use it on every slide in the slide show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82296" indent="0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FALSE</a:t>
            </a:r>
          </a:p>
          <a:p>
            <a:pPr marL="82296" indent="0">
              <a:buNone/>
            </a:pPr>
            <a:r>
              <a:rPr lang="en-US" dirty="0" smtClean="0"/>
              <a:t>However, remember that in order for a slide show to look professional and easy to follow, most slides in the show should have the same theme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83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After reading the definition, think of the answer.  Then, click to reveal the answer and see if you are correct.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24000"/>
            <a:ext cx="3657600" cy="4663440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82296" indent="0">
              <a:buNone/>
            </a:pPr>
            <a:endParaRPr lang="en-US" dirty="0" smtClean="0"/>
          </a:p>
          <a:p>
            <a:pPr marL="82296" indent="0">
              <a:buNone/>
            </a:pPr>
            <a:r>
              <a:rPr lang="en-US" dirty="0" smtClean="0"/>
              <a:t>What could you select to be the background of a slide?  What are your options for background?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82296" indent="0">
              <a:buNone/>
            </a:pPr>
            <a:endParaRPr lang="en-US" dirty="0" smtClean="0"/>
          </a:p>
          <a:p>
            <a:pPr marL="596646" indent="-514350">
              <a:buAutoNum type="alphaUcPeriod"/>
            </a:pPr>
            <a:r>
              <a:rPr lang="en-US" dirty="0"/>
              <a:t>A picture</a:t>
            </a:r>
          </a:p>
          <a:p>
            <a:pPr marL="596646" indent="-514350">
              <a:buAutoNum type="alphaUcPeriod"/>
            </a:pPr>
            <a:r>
              <a:rPr lang="en-US" dirty="0"/>
              <a:t>A solid </a:t>
            </a:r>
            <a:r>
              <a:rPr lang="en-US" dirty="0" smtClean="0"/>
              <a:t>color or other fill colors</a:t>
            </a:r>
            <a:endParaRPr lang="en-US" dirty="0"/>
          </a:p>
          <a:p>
            <a:pPr marL="596646" indent="-514350">
              <a:buAutoNum type="alphaUcPeriod"/>
            </a:pPr>
            <a:r>
              <a:rPr lang="en-US" dirty="0"/>
              <a:t>A texture</a:t>
            </a:r>
          </a:p>
          <a:p>
            <a:pPr marL="596646" indent="-514350">
              <a:buAutoNum type="alphaUcPeriod"/>
            </a:pPr>
            <a:r>
              <a:rPr lang="en-US" dirty="0"/>
              <a:t>A design </a:t>
            </a:r>
            <a:r>
              <a:rPr lang="en-US" dirty="0" smtClean="0"/>
              <a:t>theme</a:t>
            </a:r>
          </a:p>
          <a:p>
            <a:pPr marL="596646" indent="-514350">
              <a:buAutoNum type="alphaUcPeriod"/>
            </a:pPr>
            <a:r>
              <a:rPr lang="en-US" dirty="0" smtClean="0"/>
              <a:t>Blank or plain white</a:t>
            </a:r>
            <a:endParaRPr lang="en-US" dirty="0"/>
          </a:p>
          <a:p>
            <a:pPr marL="82296" indent="0" algn="ct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288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After reading the definition, think of the answer.  Then, click to reveal the answer and see if you are correct.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24000"/>
            <a:ext cx="3657600" cy="4663440"/>
          </a:xfrm>
          <a:solidFill>
            <a:schemeClr val="bg2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82296" indent="0">
              <a:buNone/>
            </a:pPr>
            <a:endParaRPr lang="en-US" dirty="0" smtClean="0"/>
          </a:p>
          <a:p>
            <a:pPr marL="82296" indent="0">
              <a:buNone/>
            </a:pPr>
            <a:r>
              <a:rPr lang="en-US" dirty="0" smtClean="0"/>
              <a:t>What do you click in order to open the menu allowing you to change the background of a slide?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82296" indent="0">
              <a:buNone/>
            </a:pPr>
            <a:endParaRPr lang="en-US" dirty="0" smtClean="0"/>
          </a:p>
          <a:p>
            <a:pPr marL="82296" indent="0">
              <a:buNone/>
            </a:pPr>
            <a:r>
              <a:rPr lang="en-US" dirty="0" smtClean="0"/>
              <a:t>Right click on the slide and select Format Background</a:t>
            </a:r>
          </a:p>
        </p:txBody>
      </p:sp>
    </p:spTree>
    <p:extLst>
      <p:ext uri="{BB962C8B-B14F-4D97-AF65-F5344CB8AC3E}">
        <p14:creationId xmlns:p14="http://schemas.microsoft.com/office/powerpoint/2010/main" val="174298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359</TotalTime>
  <Words>2349</Words>
  <Application>Microsoft Office PowerPoint</Application>
  <PresentationFormat>On-screen Show (4:3)</PresentationFormat>
  <Paragraphs>434</Paragraphs>
  <Slides>58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Solstice</vt:lpstr>
      <vt:lpstr>POWERPOINT REVIEW</vt:lpstr>
      <vt:lpstr>After reading the definition, think of the answer.  Then, click to reveal the answer and see if you are correct.</vt:lpstr>
      <vt:lpstr>After reading the definition, think of the answer.  Then, click to reveal the answer and see if you are correct.</vt:lpstr>
      <vt:lpstr>After reading the definition, think of the answer.  Then, click to reveal the answer and see if you are correct.</vt:lpstr>
      <vt:lpstr>After reading the definition, think of the answer.  Then, click to reveal the answer and see if you are correct.</vt:lpstr>
      <vt:lpstr>After reading the definition, think of the answer.  Then, click to reveal the answer and see if you are correct.</vt:lpstr>
      <vt:lpstr>After reading the definition, think of the answer.  Then, click to reveal the answer and see if you are correct.</vt:lpstr>
      <vt:lpstr>After reading the definition, think of the answer.  Then, click to reveal the answer and see if you are correct.</vt:lpstr>
      <vt:lpstr>After reading the definition, think of the answer.  Then, click to reveal the answer and see if you are correct.</vt:lpstr>
      <vt:lpstr>After reading the definition, think of the answer.  Then, click to reveal the answer and see if you are correct.</vt:lpstr>
      <vt:lpstr>After reading the definition, think of the answer.  Then, click to reveal the answer and see if you are correct.</vt:lpstr>
      <vt:lpstr>After reading the definition, think of the answer.  Then, click to reveal the answer and see if you are correct.</vt:lpstr>
      <vt:lpstr>After reading the definition, think of the answer.  Then, click to reveal the answer and see if you are correct.</vt:lpstr>
      <vt:lpstr>Identify what each letter is representing</vt:lpstr>
      <vt:lpstr>After reading the definition, think of the answer.  Then, click to reveal the answer and see if you are correct.</vt:lpstr>
      <vt:lpstr>After reading the definition, think of the answer.  Then, click to reveal the answer and see if you are correct.</vt:lpstr>
      <vt:lpstr>After reading the definition, think of the answer.  Then, click to reveal the answer and see if you are correct.</vt:lpstr>
      <vt:lpstr>After reading the definition, think of the answer.  Then, click to reveal the answer and see if you are correct.</vt:lpstr>
      <vt:lpstr>After reading the definition, think of the answer.  Then, click to reveal the answer and see if you are correct.</vt:lpstr>
      <vt:lpstr>After reading the definition, think of the answer.  Then, click to reveal the answer and see if you are correct.</vt:lpstr>
      <vt:lpstr>After reading the definition, think of the answer.  Then, click to reveal the answer and see if you are correct.</vt:lpstr>
      <vt:lpstr>After reading the definition, think of the answer.  Then, click to reveal the answer and see if you are correct.</vt:lpstr>
      <vt:lpstr>After reading the definition, think of the answer.  Then, click to reveal the answer and see if you are correct.</vt:lpstr>
      <vt:lpstr>After reading the definition, think of the answer.  Then, click to reveal the answer and see if you are correct.</vt:lpstr>
      <vt:lpstr>After reading the definition, think of the answer.  Then, click to reveal the answer and see if you are correct.</vt:lpstr>
      <vt:lpstr>After reading the definition, think of the answer.  Then, click to reveal the answer and see if you are correct.</vt:lpstr>
      <vt:lpstr>After reading the definition, think of the answer.  Then, click to reveal the answer and see if you are correct.</vt:lpstr>
      <vt:lpstr>After reading the definition, think of the answer.  Then, click to reveal the answer and see if you are correct.</vt:lpstr>
      <vt:lpstr>After reading the definition, think of the answer.  Then, click to reveal the answer and see if you are correct.</vt:lpstr>
      <vt:lpstr>After reading the definition, think of the answer.  Then, click to reveal the answer and see if you are correct.</vt:lpstr>
      <vt:lpstr>After reading the definition, think of the answer.  Then, click to reveal the answer and see if you are correct.</vt:lpstr>
      <vt:lpstr>Is this diagram showing Normal View or Slide Sorter View?</vt:lpstr>
      <vt:lpstr>Is this diagram showing Normal View or Slide Sorter View?</vt:lpstr>
      <vt:lpstr>What view is this diagram showing?</vt:lpstr>
      <vt:lpstr>What view is this diagram showing?</vt:lpstr>
      <vt:lpstr>What view is this diagram showing?</vt:lpstr>
      <vt:lpstr>After reading the definition, think of the answer.  Then, click to reveal the answer and see if you are correct.</vt:lpstr>
      <vt:lpstr>After reading the definition, think of the answer.  Then, click to reveal the answer and see if you are correct.</vt:lpstr>
      <vt:lpstr>Which view(s) show thumbnails?</vt:lpstr>
      <vt:lpstr>After reading the definition, think of the answer.  Then, click to reveal the answer and see if you are correct.</vt:lpstr>
      <vt:lpstr>After reading the definition, think of the answer.  Then, click to reveal the answer and see if you are correct.</vt:lpstr>
      <vt:lpstr>After reading the definition, think of the answer.  Then, click to reveal the answer and see if you are correct.</vt:lpstr>
      <vt:lpstr>After reading the definition, think of the answer.  Then, click to reveal the answer and see if you are correct.</vt:lpstr>
      <vt:lpstr>After reading the definition, think of the answer.  Then, click to reveal the answer and see if you are correct.</vt:lpstr>
      <vt:lpstr>After reading the definition, think of the answer.  Then, click to reveal the answer and see if you are correct.</vt:lpstr>
      <vt:lpstr>After reading the definition, think of the answer.  Then, click to reveal the answer and see if you are correct.</vt:lpstr>
      <vt:lpstr>After reading the definition, think of the answer.  Then, click to reveal the answer and see if you are correct.</vt:lpstr>
      <vt:lpstr>Once you have inserted your sound (the speaker icon) which tab would you click to set the options for how the sound will playback?</vt:lpstr>
      <vt:lpstr>After reading the definition, think of the answer.  Then, click to reveal the answer and see if you are correct.</vt:lpstr>
      <vt:lpstr>After reading the definition, think of the answer.  Then, click to reveal the answer and see if you are correct.</vt:lpstr>
      <vt:lpstr>Identify what each letter is representing </vt:lpstr>
      <vt:lpstr>After reading the definition, think of the answer.  Then, click to reveal the answer and see if you are correct.</vt:lpstr>
      <vt:lpstr>After reading the definition, think of the answer.  Then, click to reveal the answer and see if you are correct.</vt:lpstr>
      <vt:lpstr>After reading the definition, think of the answer.  Then, click to reveal the answer and see if you are correct.</vt:lpstr>
      <vt:lpstr>According to this diagram, what will print?</vt:lpstr>
      <vt:lpstr>According to this diagram, what will print?</vt:lpstr>
      <vt:lpstr>According to this diagram, what will print?</vt:lpstr>
      <vt:lpstr>THE END</vt:lpstr>
    </vt:vector>
  </TitlesOfParts>
  <Company>Alpine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REVIEW</dc:title>
  <dc:creator>Cathy Tom</dc:creator>
  <cp:lastModifiedBy>LJHSTeacher</cp:lastModifiedBy>
  <cp:revision>31</cp:revision>
  <dcterms:created xsi:type="dcterms:W3CDTF">2012-03-05T22:37:09Z</dcterms:created>
  <dcterms:modified xsi:type="dcterms:W3CDTF">2014-01-06T22:43:38Z</dcterms:modified>
</cp:coreProperties>
</file>